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17"/>
  </p:notes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5BB85C-30A5-41D3-9D62-3338810D1D0D}" v="36" dt="2021-05-03T10:49:49.4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e_melrose@yahoo.com" userId="38afe6910b57bb59" providerId="LiveId" clId="{87B91EBB-A705-4244-94F8-1EF4CA1F6CAA}"/>
    <pc:docChg chg="undo redo custSel addSld delSld modSld addMainMaster delMainMaster modMainMaster">
      <pc:chgData name="george_melrose@yahoo.com" userId="38afe6910b57bb59" providerId="LiveId" clId="{87B91EBB-A705-4244-94F8-1EF4CA1F6CAA}" dt="2021-03-20T20:28:18.517" v="5350"/>
      <pc:docMkLst>
        <pc:docMk/>
      </pc:docMkLst>
      <pc:sldChg chg="addSp delSp modSp mod modTransition setBg modClrScheme delAnim modAnim setClrOvrMap delDesignElem chgLayout">
        <pc:chgData name="george_melrose@yahoo.com" userId="38afe6910b57bb59" providerId="LiveId" clId="{87B91EBB-A705-4244-94F8-1EF4CA1F6CAA}" dt="2021-03-20T20:28:18.517" v="5350"/>
        <pc:sldMkLst>
          <pc:docMk/>
          <pc:sldMk cId="149300077" sldId="256"/>
        </pc:sldMkLst>
        <pc:spChg chg="mod">
          <ac:chgData name="george_melrose@yahoo.com" userId="38afe6910b57bb59" providerId="LiveId" clId="{87B91EBB-A705-4244-94F8-1EF4CA1F6CAA}" dt="2021-03-19T15:44:26.399" v="2278"/>
          <ac:spMkLst>
            <pc:docMk/>
            <pc:sldMk cId="149300077" sldId="256"/>
            <ac:spMk id="2" creationId="{A4E91D5D-1EA3-49ED-9142-56D5CF69749C}"/>
          </ac:spMkLst>
        </pc:spChg>
        <pc:spChg chg="mod">
          <ac:chgData name="george_melrose@yahoo.com" userId="38afe6910b57bb59" providerId="LiveId" clId="{87B91EBB-A705-4244-94F8-1EF4CA1F6CAA}" dt="2021-03-19T18:46:49.808" v="2864" actId="20577"/>
          <ac:spMkLst>
            <pc:docMk/>
            <pc:sldMk cId="149300077" sldId="256"/>
            <ac:spMk id="3" creationId="{7AE9DE10-7F8D-4F45-AADC-CE73C97728C9}"/>
          </ac:spMkLst>
        </pc:spChg>
        <pc:spChg chg="add del">
          <ac:chgData name="george_melrose@yahoo.com" userId="38afe6910b57bb59" providerId="LiveId" clId="{87B91EBB-A705-4244-94F8-1EF4CA1F6CAA}" dt="2021-03-19T15:44:26.399" v="2278"/>
          <ac:spMkLst>
            <pc:docMk/>
            <pc:sldMk cId="149300077" sldId="256"/>
            <ac:spMk id="5" creationId="{5A59F003-E00A-43F9-91DC-CC54E3B87466}"/>
          </ac:spMkLst>
        </pc:spChg>
        <pc:spChg chg="add del">
          <ac:chgData name="george_melrose@yahoo.com" userId="38afe6910b57bb59" providerId="LiveId" clId="{87B91EBB-A705-4244-94F8-1EF4CA1F6CAA}" dt="2021-03-19T15:44:26.399" v="2278"/>
          <ac:spMkLst>
            <pc:docMk/>
            <pc:sldMk cId="149300077" sldId="256"/>
            <ac:spMk id="7" creationId="{D74A4382-E3AD-430A-9A1F-DFA3E0E77A7D}"/>
          </ac:spMkLst>
        </pc:spChg>
        <pc:spChg chg="add del">
          <ac:chgData name="george_melrose@yahoo.com" userId="38afe6910b57bb59" providerId="LiveId" clId="{87B91EBB-A705-4244-94F8-1EF4CA1F6CAA}" dt="2021-03-19T15:44:26.399" v="2278"/>
          <ac:spMkLst>
            <pc:docMk/>
            <pc:sldMk cId="149300077" sldId="256"/>
            <ac:spMk id="8" creationId="{79F40191-0F44-4FD1-82CC-ACB507C14BE6}"/>
          </ac:spMkLst>
        </pc:spChg>
        <pc:spChg chg="add del">
          <ac:chgData name="george_melrose@yahoo.com" userId="38afe6910b57bb59" providerId="LiveId" clId="{87B91EBB-A705-4244-94F8-1EF4CA1F6CAA}" dt="2021-03-18T23:43:00.567" v="44" actId="26606"/>
          <ac:spMkLst>
            <pc:docMk/>
            <pc:sldMk cId="149300077" sldId="256"/>
            <ac:spMk id="9" creationId="{A643B7E8-B361-4A91-A7A5-07418CFCF9E5}"/>
          </ac:spMkLst>
        </pc:spChg>
        <pc:spChg chg="add del">
          <ac:chgData name="george_melrose@yahoo.com" userId="38afe6910b57bb59" providerId="LiveId" clId="{87B91EBB-A705-4244-94F8-1EF4CA1F6CAA}" dt="2021-03-18T23:43:00.567" v="44" actId="26606"/>
          <ac:spMkLst>
            <pc:docMk/>
            <pc:sldMk cId="149300077" sldId="256"/>
            <ac:spMk id="11" creationId="{D7A74E93-DAA8-4661-8F23-0F48710EAF4A}"/>
          </ac:spMkLst>
        </pc:spChg>
        <pc:spChg chg="add del">
          <ac:chgData name="george_melrose@yahoo.com" userId="38afe6910b57bb59" providerId="LiveId" clId="{87B91EBB-A705-4244-94F8-1EF4CA1F6CAA}" dt="2021-03-18T23:43:00.567" v="44" actId="26606"/>
          <ac:spMkLst>
            <pc:docMk/>
            <pc:sldMk cId="149300077" sldId="256"/>
            <ac:spMk id="13" creationId="{FF212E38-C041-49D9-9236-29FF44B27E1B}"/>
          </ac:spMkLst>
        </pc:spChg>
        <pc:spChg chg="add del">
          <ac:chgData name="george_melrose@yahoo.com" userId="38afe6910b57bb59" providerId="LiveId" clId="{87B91EBB-A705-4244-94F8-1EF4CA1F6CAA}" dt="2021-03-18T23:43:00.567" v="44" actId="26606"/>
          <ac:spMkLst>
            <pc:docMk/>
            <pc:sldMk cId="149300077" sldId="256"/>
            <ac:spMk id="15" creationId="{790391D1-AA86-467F-A77E-0606FCCCD29B}"/>
          </ac:spMkLst>
        </pc:spChg>
        <pc:picChg chg="add del">
          <ac:chgData name="george_melrose@yahoo.com" userId="38afe6910b57bb59" providerId="LiveId" clId="{87B91EBB-A705-4244-94F8-1EF4CA1F6CAA}" dt="2021-03-18T23:43:00.567" v="44" actId="26606"/>
          <ac:picMkLst>
            <pc:docMk/>
            <pc:sldMk cId="149300077" sldId="256"/>
            <ac:picMk id="4" creationId="{AC12D9CB-2CC5-433B-BB72-395DD8516ABD}"/>
          </ac:picMkLst>
        </pc:picChg>
        <pc:picChg chg="add mod">
          <ac:chgData name="george_melrose@yahoo.com" userId="38afe6910b57bb59" providerId="LiveId" clId="{87B91EBB-A705-4244-94F8-1EF4CA1F6CAA}" dt="2021-03-20T20:28:18.517" v="5350"/>
          <ac:picMkLst>
            <pc:docMk/>
            <pc:sldMk cId="149300077" sldId="256"/>
            <ac:picMk id="4" creationId="{E577E894-CD44-49BE-B595-23FE00C4AC91}"/>
          </ac:picMkLst>
        </pc:picChg>
        <pc:picChg chg="add del">
          <ac:chgData name="george_melrose@yahoo.com" userId="38afe6910b57bb59" providerId="LiveId" clId="{87B91EBB-A705-4244-94F8-1EF4CA1F6CAA}" dt="2021-03-19T23:14:30.636" v="5300" actId="21"/>
          <ac:picMkLst>
            <pc:docMk/>
            <pc:sldMk cId="149300077" sldId="256"/>
            <ac:picMk id="6" creationId="{1B591464-76C1-4338-9AC4-467FFF64BE11}"/>
          </ac:picMkLst>
        </pc:picChg>
        <pc:picChg chg="add del mod">
          <ac:chgData name="george_melrose@yahoo.com" userId="38afe6910b57bb59" providerId="LiveId" clId="{87B91EBB-A705-4244-94F8-1EF4CA1F6CAA}" dt="2021-03-19T23:08:28.954" v="5294" actId="21"/>
          <ac:picMkLst>
            <pc:docMk/>
            <pc:sldMk cId="149300077" sldId="256"/>
            <ac:picMk id="10" creationId="{7091722B-E91B-4F48-933B-9BBA8B6B85BB}"/>
          </ac:picMkLst>
        </pc:picChg>
        <pc:picChg chg="add del mod">
          <ac:chgData name="george_melrose@yahoo.com" userId="38afe6910b57bb59" providerId="LiveId" clId="{87B91EBB-A705-4244-94F8-1EF4CA1F6CAA}" dt="2021-03-19T23:14:38.374" v="5301" actId="21"/>
          <ac:picMkLst>
            <pc:docMk/>
            <pc:sldMk cId="149300077" sldId="256"/>
            <ac:picMk id="12" creationId="{0E4237F6-BB9E-47ED-87EC-438F27416EA8}"/>
          </ac:picMkLst>
        </pc:picChg>
        <pc:picChg chg="add del mod">
          <ac:chgData name="george_melrose@yahoo.com" userId="38afe6910b57bb59" providerId="LiveId" clId="{87B91EBB-A705-4244-94F8-1EF4CA1F6CAA}" dt="2021-03-19T23:16:15.572" v="5303" actId="21"/>
          <ac:picMkLst>
            <pc:docMk/>
            <pc:sldMk cId="149300077" sldId="256"/>
            <ac:picMk id="14" creationId="{FAC7DD12-CE63-479D-ADC2-4CF265050E71}"/>
          </ac:picMkLst>
        </pc:picChg>
        <pc:picChg chg="add del mod">
          <ac:chgData name="george_melrose@yahoo.com" userId="38afe6910b57bb59" providerId="LiveId" clId="{87B91EBB-A705-4244-94F8-1EF4CA1F6CAA}" dt="2021-03-19T23:18:58.651" v="5307" actId="21"/>
          <ac:picMkLst>
            <pc:docMk/>
            <pc:sldMk cId="149300077" sldId="256"/>
            <ac:picMk id="16" creationId="{33036B33-7D96-40B8-99BC-E4F52AC01E0B}"/>
          </ac:picMkLst>
        </pc:picChg>
        <pc:picChg chg="add del mod">
          <ac:chgData name="george_melrose@yahoo.com" userId="38afe6910b57bb59" providerId="LiveId" clId="{87B91EBB-A705-4244-94F8-1EF4CA1F6CAA}" dt="2021-03-20T20:19:36.386" v="5348"/>
          <ac:picMkLst>
            <pc:docMk/>
            <pc:sldMk cId="149300077" sldId="256"/>
            <ac:picMk id="18" creationId="{37A68DAB-901D-4F7F-BB33-44C79BC9DD0F}"/>
          </ac:picMkLst>
        </pc:picChg>
        <pc:cxnChg chg="add del">
          <ac:chgData name="george_melrose@yahoo.com" userId="38afe6910b57bb59" providerId="LiveId" clId="{87B91EBB-A705-4244-94F8-1EF4CA1F6CAA}" dt="2021-03-18T23:43:00.567" v="44" actId="26606"/>
          <ac:cxnSpMkLst>
            <pc:docMk/>
            <pc:sldMk cId="149300077" sldId="256"/>
            <ac:cxnSpMk id="17" creationId="{4A430F17-C7B1-40FD-89FA-55002B663697}"/>
          </ac:cxnSpMkLst>
        </pc:cxnChg>
        <pc:cxnChg chg="add del">
          <ac:chgData name="george_melrose@yahoo.com" userId="38afe6910b57bb59" providerId="LiveId" clId="{87B91EBB-A705-4244-94F8-1EF4CA1F6CAA}" dt="2021-03-18T23:43:00.567" v="44" actId="26606"/>
          <ac:cxnSpMkLst>
            <pc:docMk/>
            <pc:sldMk cId="149300077" sldId="256"/>
            <ac:cxnSpMk id="19" creationId="{03EAAD29-514C-4272-AA97-D2DCEB35B696}"/>
          </ac:cxnSpMkLst>
        </pc:cxnChg>
        <pc:cxnChg chg="add del">
          <ac:chgData name="george_melrose@yahoo.com" userId="38afe6910b57bb59" providerId="LiveId" clId="{87B91EBB-A705-4244-94F8-1EF4CA1F6CAA}" dt="2021-03-18T23:43:00.567" v="44" actId="26606"/>
          <ac:cxnSpMkLst>
            <pc:docMk/>
            <pc:sldMk cId="149300077" sldId="256"/>
            <ac:cxnSpMk id="21" creationId="{E080894D-F290-4DF4-82A7-905285A7E129}"/>
          </ac:cxnSpMkLst>
        </pc:cxnChg>
      </pc:sldChg>
      <pc:sldChg chg="addSp delSp modSp new mod modTransition delAnim modAnim">
        <pc:chgData name="george_melrose@yahoo.com" userId="38afe6910b57bb59" providerId="LiveId" clId="{87B91EBB-A705-4244-94F8-1EF4CA1F6CAA}" dt="2021-03-20T20:28:18.517" v="5350"/>
        <pc:sldMkLst>
          <pc:docMk/>
          <pc:sldMk cId="1575438701" sldId="257"/>
        </pc:sldMkLst>
        <pc:spChg chg="mod">
          <ac:chgData name="george_melrose@yahoo.com" userId="38afe6910b57bb59" providerId="LiveId" clId="{87B91EBB-A705-4244-94F8-1EF4CA1F6CAA}" dt="2021-03-19T11:37:34.699" v="614" actId="113"/>
          <ac:spMkLst>
            <pc:docMk/>
            <pc:sldMk cId="1575438701" sldId="257"/>
            <ac:spMk id="2" creationId="{6B9A6059-6B61-4F23-8C23-DD358A4DC4AF}"/>
          </ac:spMkLst>
        </pc:spChg>
        <pc:spChg chg="mod">
          <ac:chgData name="george_melrose@yahoo.com" userId="38afe6910b57bb59" providerId="LiveId" clId="{87B91EBB-A705-4244-94F8-1EF4CA1F6CAA}" dt="2021-03-19T12:49:54.766" v="1002" actId="20577"/>
          <ac:spMkLst>
            <pc:docMk/>
            <pc:sldMk cId="1575438701" sldId="257"/>
            <ac:spMk id="3" creationId="{21CB6E4A-55B1-4A3C-93CB-EFBC86920778}"/>
          </ac:spMkLst>
        </pc:spChg>
        <pc:spChg chg="add del">
          <ac:chgData name="george_melrose@yahoo.com" userId="38afe6910b57bb59" providerId="LiveId" clId="{87B91EBB-A705-4244-94F8-1EF4CA1F6CAA}" dt="2021-03-19T00:36:17.182" v="408" actId="21"/>
          <ac:spMkLst>
            <pc:docMk/>
            <pc:sldMk cId="1575438701" sldId="257"/>
            <ac:spMk id="4" creationId="{5ABB4CCB-D17A-45E7-B7D2-CFCC010C01A5}"/>
          </ac:spMkLst>
        </pc:spChg>
        <pc:spChg chg="add mod">
          <ac:chgData name="george_melrose@yahoo.com" userId="38afe6910b57bb59" providerId="LiveId" clId="{87B91EBB-A705-4244-94F8-1EF4CA1F6CAA}" dt="2021-03-19T00:37:37.635" v="425" actId="14100"/>
          <ac:spMkLst>
            <pc:docMk/>
            <pc:sldMk cId="1575438701" sldId="257"/>
            <ac:spMk id="5" creationId="{EEDA0E71-EFBB-49C5-B416-4F722A6F75F4}"/>
          </ac:spMkLst>
        </pc:spChg>
        <pc:spChg chg="add mod">
          <ac:chgData name="george_melrose@yahoo.com" userId="38afe6910b57bb59" providerId="LiveId" clId="{87B91EBB-A705-4244-94F8-1EF4CA1F6CAA}" dt="2021-03-19T12:20:00.463" v="711" actId="14100"/>
          <ac:spMkLst>
            <pc:docMk/>
            <pc:sldMk cId="1575438701" sldId="257"/>
            <ac:spMk id="6" creationId="{8520B1C2-587C-4B65-9582-74247BD5487E}"/>
          </ac:spMkLst>
        </pc:spChg>
        <pc:spChg chg="add mod">
          <ac:chgData name="george_melrose@yahoo.com" userId="38afe6910b57bb59" providerId="LiveId" clId="{87B91EBB-A705-4244-94F8-1EF4CA1F6CAA}" dt="2021-03-19T14:28:41.574" v="1594" actId="20577"/>
          <ac:spMkLst>
            <pc:docMk/>
            <pc:sldMk cId="1575438701" sldId="257"/>
            <ac:spMk id="7" creationId="{62E35A28-09C2-4885-AA5D-1D62B01C5751}"/>
          </ac:spMkLst>
        </pc:spChg>
        <pc:spChg chg="add del mod">
          <ac:chgData name="george_melrose@yahoo.com" userId="38afe6910b57bb59" providerId="LiveId" clId="{87B91EBB-A705-4244-94F8-1EF4CA1F6CAA}" dt="2021-03-19T11:15:10.992" v="479"/>
          <ac:spMkLst>
            <pc:docMk/>
            <pc:sldMk cId="1575438701" sldId="257"/>
            <ac:spMk id="11" creationId="{41176E2D-5AF6-4779-B133-6DF48A7B9C08}"/>
          </ac:spMkLst>
        </pc:spChg>
        <pc:spChg chg="add mod">
          <ac:chgData name="george_melrose@yahoo.com" userId="38afe6910b57bb59" providerId="LiveId" clId="{87B91EBB-A705-4244-94F8-1EF4CA1F6CAA}" dt="2021-03-19T12:20:31.478" v="717" actId="14100"/>
          <ac:spMkLst>
            <pc:docMk/>
            <pc:sldMk cId="1575438701" sldId="257"/>
            <ac:spMk id="12" creationId="{BD83AF5D-AA6D-4C41-8AE3-FA61E2CC22E1}"/>
          </ac:spMkLst>
        </pc:spChg>
        <pc:spChg chg="add mod">
          <ac:chgData name="george_melrose@yahoo.com" userId="38afe6910b57bb59" providerId="LiveId" clId="{87B91EBB-A705-4244-94F8-1EF4CA1F6CAA}" dt="2021-03-19T12:50:37.259" v="1004" actId="1076"/>
          <ac:spMkLst>
            <pc:docMk/>
            <pc:sldMk cId="1575438701" sldId="257"/>
            <ac:spMk id="13" creationId="{A934318D-B75A-4C6A-B59D-7C56D769DF20}"/>
          </ac:spMkLst>
        </pc:spChg>
        <pc:spChg chg="add del mod">
          <ac:chgData name="george_melrose@yahoo.com" userId="38afe6910b57bb59" providerId="LiveId" clId="{87B91EBB-A705-4244-94F8-1EF4CA1F6CAA}" dt="2021-03-19T11:36:28.524" v="574"/>
          <ac:spMkLst>
            <pc:docMk/>
            <pc:sldMk cId="1575438701" sldId="257"/>
            <ac:spMk id="14" creationId="{B9AAA299-236A-4426-B211-8B2E80845FFE}"/>
          </ac:spMkLst>
        </pc:spChg>
        <pc:spChg chg="add mod">
          <ac:chgData name="george_melrose@yahoo.com" userId="38afe6910b57bb59" providerId="LiveId" clId="{87B91EBB-A705-4244-94F8-1EF4CA1F6CAA}" dt="2021-03-19T12:19:43.486" v="705" actId="1076"/>
          <ac:spMkLst>
            <pc:docMk/>
            <pc:sldMk cId="1575438701" sldId="257"/>
            <ac:spMk id="18" creationId="{E99CB5A2-E938-4C1C-88C7-5348B198B037}"/>
          </ac:spMkLst>
        </pc:spChg>
        <pc:picChg chg="add mod">
          <ac:chgData name="george_melrose@yahoo.com" userId="38afe6910b57bb59" providerId="LiveId" clId="{87B91EBB-A705-4244-94F8-1EF4CA1F6CAA}" dt="2021-03-20T20:28:18.517" v="5350"/>
          <ac:picMkLst>
            <pc:docMk/>
            <pc:sldMk cId="1575438701" sldId="257"/>
            <ac:picMk id="4" creationId="{9BAA9819-C0A9-47B7-BA87-27CA3B1AEB52}"/>
          </ac:picMkLst>
        </pc:picChg>
        <pc:picChg chg="add del mod">
          <ac:chgData name="george_melrose@yahoo.com" userId="38afe6910b57bb59" providerId="LiveId" clId="{87B91EBB-A705-4244-94F8-1EF4CA1F6CAA}" dt="2021-03-19T23:08:24.791" v="5293" actId="21"/>
          <ac:picMkLst>
            <pc:docMk/>
            <pc:sldMk cId="1575438701" sldId="257"/>
            <ac:picMk id="28" creationId="{F7BED417-8295-4663-9685-ADD766FD2A7F}"/>
          </ac:picMkLst>
        </pc:picChg>
        <pc:picChg chg="add del mod">
          <ac:chgData name="george_melrose@yahoo.com" userId="38afe6910b57bb59" providerId="LiveId" clId="{87B91EBB-A705-4244-94F8-1EF4CA1F6CAA}" dt="2021-03-19T23:18:50.422" v="5306" actId="21"/>
          <ac:picMkLst>
            <pc:docMk/>
            <pc:sldMk cId="1575438701" sldId="257"/>
            <ac:picMk id="29" creationId="{4B36572C-8728-45F4-BC49-27C3DCFEDC15}"/>
          </ac:picMkLst>
        </pc:picChg>
        <pc:picChg chg="add del mod">
          <ac:chgData name="george_melrose@yahoo.com" userId="38afe6910b57bb59" providerId="LiveId" clId="{87B91EBB-A705-4244-94F8-1EF4CA1F6CAA}" dt="2021-03-20T20:19:36.386" v="5348"/>
          <ac:picMkLst>
            <pc:docMk/>
            <pc:sldMk cId="1575438701" sldId="257"/>
            <ac:picMk id="30" creationId="{558285DD-7B14-42BD-A4D2-62DD18294688}"/>
          </ac:picMkLst>
        </pc:picChg>
        <pc:cxnChg chg="add mod">
          <ac:chgData name="george_melrose@yahoo.com" userId="38afe6910b57bb59" providerId="LiveId" clId="{87B91EBB-A705-4244-94F8-1EF4CA1F6CAA}" dt="2021-03-19T12:50:39.380" v="1005" actId="1076"/>
          <ac:cxnSpMkLst>
            <pc:docMk/>
            <pc:sldMk cId="1575438701" sldId="257"/>
            <ac:cxnSpMk id="9" creationId="{1C2DFD80-AB24-4C66-95C4-3D66316B9355}"/>
          </ac:cxnSpMkLst>
        </pc:cxnChg>
        <pc:cxnChg chg="add mod">
          <ac:chgData name="george_melrose@yahoo.com" userId="38afe6910b57bb59" providerId="LiveId" clId="{87B91EBB-A705-4244-94F8-1EF4CA1F6CAA}" dt="2021-03-19T11:49:03.473" v="651" actId="1076"/>
          <ac:cxnSpMkLst>
            <pc:docMk/>
            <pc:sldMk cId="1575438701" sldId="257"/>
            <ac:cxnSpMk id="15" creationId="{29609965-7250-43FB-8916-842B78741E26}"/>
          </ac:cxnSpMkLst>
        </pc:cxnChg>
        <pc:cxnChg chg="add mod">
          <ac:chgData name="george_melrose@yahoo.com" userId="38afe6910b57bb59" providerId="LiveId" clId="{87B91EBB-A705-4244-94F8-1EF4CA1F6CAA}" dt="2021-03-19T12:50:46.598" v="1009" actId="14100"/>
          <ac:cxnSpMkLst>
            <pc:docMk/>
            <pc:sldMk cId="1575438701" sldId="257"/>
            <ac:cxnSpMk id="20" creationId="{6CBF7636-61D1-4BBA-AEA0-DE30FE1BC3B6}"/>
          </ac:cxnSpMkLst>
        </pc:cxnChg>
        <pc:cxnChg chg="add mod">
          <ac:chgData name="george_melrose@yahoo.com" userId="38afe6910b57bb59" providerId="LiveId" clId="{87B91EBB-A705-4244-94F8-1EF4CA1F6CAA}" dt="2021-03-19T12:19:52.051" v="709" actId="14100"/>
          <ac:cxnSpMkLst>
            <pc:docMk/>
            <pc:sldMk cId="1575438701" sldId="257"/>
            <ac:cxnSpMk id="23" creationId="{1A3577EF-FFB3-4D51-885B-9E2253E2141F}"/>
          </ac:cxnSpMkLst>
        </pc:cxnChg>
      </pc:sldChg>
      <pc:sldChg chg="addSp delSp modSp new mod modTransition setBg modAnim">
        <pc:chgData name="george_melrose@yahoo.com" userId="38afe6910b57bb59" providerId="LiveId" clId="{87B91EBB-A705-4244-94F8-1EF4CA1F6CAA}" dt="2021-03-20T20:28:18.517" v="5350"/>
        <pc:sldMkLst>
          <pc:docMk/>
          <pc:sldMk cId="3876725055" sldId="258"/>
        </pc:sldMkLst>
        <pc:spChg chg="mod">
          <ac:chgData name="george_melrose@yahoo.com" userId="38afe6910b57bb59" providerId="LiveId" clId="{87B91EBB-A705-4244-94F8-1EF4CA1F6CAA}" dt="2021-03-19T13:52:14.006" v="1320" actId="26606"/>
          <ac:spMkLst>
            <pc:docMk/>
            <pc:sldMk cId="3876725055" sldId="258"/>
            <ac:spMk id="2" creationId="{86733134-5592-4F53-9EDB-D26FE3F2C2D8}"/>
          </ac:spMkLst>
        </pc:spChg>
        <pc:spChg chg="del">
          <ac:chgData name="george_melrose@yahoo.com" userId="38afe6910b57bb59" providerId="LiveId" clId="{87B91EBB-A705-4244-94F8-1EF4CA1F6CAA}" dt="2021-03-19T12:31:19.624" v="819" actId="931"/>
          <ac:spMkLst>
            <pc:docMk/>
            <pc:sldMk cId="3876725055" sldId="258"/>
            <ac:spMk id="3" creationId="{864B43BF-FF31-4B5E-94D5-B201F16D8B44}"/>
          </ac:spMkLst>
        </pc:spChg>
        <pc:spChg chg="add del mod">
          <ac:chgData name="george_melrose@yahoo.com" userId="38afe6910b57bb59" providerId="LiveId" clId="{87B91EBB-A705-4244-94F8-1EF4CA1F6CAA}" dt="2021-03-19T12:31:41.186" v="830" actId="931"/>
          <ac:spMkLst>
            <pc:docMk/>
            <pc:sldMk cId="3876725055" sldId="258"/>
            <ac:spMk id="9" creationId="{10E8E0DD-E5BB-45E9-8AB3-8684A313784F}"/>
          </ac:spMkLst>
        </pc:spChg>
        <pc:spChg chg="add del">
          <ac:chgData name="george_melrose@yahoo.com" userId="38afe6910b57bb59" providerId="LiveId" clId="{87B91EBB-A705-4244-94F8-1EF4CA1F6CAA}" dt="2021-03-19T13:52:14.006" v="1320" actId="26606"/>
          <ac:spMkLst>
            <pc:docMk/>
            <pc:sldMk cId="3876725055" sldId="258"/>
            <ac:spMk id="20" creationId="{8D06CE56-3881-4ADA-8CEF-D18B02C242A3}"/>
          </ac:spMkLst>
        </pc:spChg>
        <pc:spChg chg="add del">
          <ac:chgData name="george_melrose@yahoo.com" userId="38afe6910b57bb59" providerId="LiveId" clId="{87B91EBB-A705-4244-94F8-1EF4CA1F6CAA}" dt="2021-03-19T13:52:14.006" v="1320" actId="26606"/>
          <ac:spMkLst>
            <pc:docMk/>
            <pc:sldMk cId="3876725055" sldId="258"/>
            <ac:spMk id="22" creationId="{79F3C543-62EC-4433-9C93-A2CD8764E9B4}"/>
          </ac:spMkLst>
        </pc:spChg>
        <pc:spChg chg="add del">
          <ac:chgData name="george_melrose@yahoo.com" userId="38afe6910b57bb59" providerId="LiveId" clId="{87B91EBB-A705-4244-94F8-1EF4CA1F6CAA}" dt="2021-03-19T13:52:14.006" v="1320" actId="26606"/>
          <ac:spMkLst>
            <pc:docMk/>
            <pc:sldMk cId="3876725055" sldId="258"/>
            <ac:spMk id="24" creationId="{DD1C38F7-D0F8-4C45-80C3-83C79862DB14}"/>
          </ac:spMkLst>
        </pc:spChg>
        <pc:spChg chg="add del">
          <ac:chgData name="george_melrose@yahoo.com" userId="38afe6910b57bb59" providerId="LiveId" clId="{87B91EBB-A705-4244-94F8-1EF4CA1F6CAA}" dt="2021-03-19T13:52:14.006" v="1320" actId="26606"/>
          <ac:spMkLst>
            <pc:docMk/>
            <pc:sldMk cId="3876725055" sldId="258"/>
            <ac:spMk id="26" creationId="{CB8B9C25-D80D-48EC-B83A-231219A80C3F}"/>
          </ac:spMkLst>
        </pc:spChg>
        <pc:spChg chg="add del">
          <ac:chgData name="george_melrose@yahoo.com" userId="38afe6910b57bb59" providerId="LiveId" clId="{87B91EBB-A705-4244-94F8-1EF4CA1F6CAA}" dt="2021-03-19T13:52:14.006" v="1320" actId="26606"/>
          <ac:spMkLst>
            <pc:docMk/>
            <pc:sldMk cId="3876725055" sldId="258"/>
            <ac:spMk id="28" creationId="{601CC70B-8875-45A1-8AFD-7D546E3C0C16}"/>
          </ac:spMkLst>
        </pc:spChg>
        <pc:picChg chg="add mod">
          <ac:chgData name="george_melrose@yahoo.com" userId="38afe6910b57bb59" providerId="LiveId" clId="{87B91EBB-A705-4244-94F8-1EF4CA1F6CAA}" dt="2021-03-20T20:28:18.517" v="5350"/>
          <ac:picMkLst>
            <pc:docMk/>
            <pc:sldMk cId="3876725055" sldId="258"/>
            <ac:picMk id="3" creationId="{B766E149-20F8-447B-89D7-6F240A30223E}"/>
          </ac:picMkLst>
        </pc:picChg>
        <pc:picChg chg="add del mod">
          <ac:chgData name="george_melrose@yahoo.com" userId="38afe6910b57bb59" providerId="LiveId" clId="{87B91EBB-A705-4244-94F8-1EF4CA1F6CAA}" dt="2021-03-19T12:31:37.940" v="829" actId="21"/>
          <ac:picMkLst>
            <pc:docMk/>
            <pc:sldMk cId="3876725055" sldId="258"/>
            <ac:picMk id="5" creationId="{66A081DF-43FD-456D-AA17-658D4BEB56FE}"/>
          </ac:picMkLst>
        </pc:picChg>
        <pc:picChg chg="add del mod">
          <ac:chgData name="george_melrose@yahoo.com" userId="38afe6910b57bb59" providerId="LiveId" clId="{87B91EBB-A705-4244-94F8-1EF4CA1F6CAA}" dt="2021-03-19T12:31:37.940" v="829" actId="21"/>
          <ac:picMkLst>
            <pc:docMk/>
            <pc:sldMk cId="3876725055" sldId="258"/>
            <ac:picMk id="7" creationId="{7454CFC3-E217-4FF7-A579-389E3BEA3E1A}"/>
          </ac:picMkLst>
        </pc:picChg>
        <pc:picChg chg="add mod ord">
          <ac:chgData name="george_melrose@yahoo.com" userId="38afe6910b57bb59" providerId="LiveId" clId="{87B91EBB-A705-4244-94F8-1EF4CA1F6CAA}" dt="2021-03-19T13:52:14.006" v="1320" actId="26606"/>
          <ac:picMkLst>
            <pc:docMk/>
            <pc:sldMk cId="3876725055" sldId="258"/>
            <ac:picMk id="11" creationId="{7CC266E5-6B87-4503-8E21-C8D7B9368BEB}"/>
          </ac:picMkLst>
        </pc:picChg>
        <pc:picChg chg="add del mod">
          <ac:chgData name="george_melrose@yahoo.com" userId="38afe6910b57bb59" providerId="LiveId" clId="{87B91EBB-A705-4244-94F8-1EF4CA1F6CAA}" dt="2021-03-19T13:52:01.074" v="1314" actId="21"/>
          <ac:picMkLst>
            <pc:docMk/>
            <pc:sldMk cId="3876725055" sldId="258"/>
            <ac:picMk id="13" creationId="{45AB9512-72BD-47FC-903A-5F12ED1A595E}"/>
          </ac:picMkLst>
        </pc:picChg>
        <pc:picChg chg="add mod">
          <ac:chgData name="george_melrose@yahoo.com" userId="38afe6910b57bb59" providerId="LiveId" clId="{87B91EBB-A705-4244-94F8-1EF4CA1F6CAA}" dt="2021-03-19T13:52:14.006" v="1320" actId="26606"/>
          <ac:picMkLst>
            <pc:docMk/>
            <pc:sldMk cId="3876725055" sldId="258"/>
            <ac:picMk id="15" creationId="{DA442579-95F5-453B-99ED-70996546D6F9}"/>
          </ac:picMkLst>
        </pc:picChg>
        <pc:picChg chg="add del mod">
          <ac:chgData name="george_melrose@yahoo.com" userId="38afe6910b57bb59" providerId="LiveId" clId="{87B91EBB-A705-4244-94F8-1EF4CA1F6CAA}" dt="2021-03-20T20:19:36.386" v="5348"/>
          <ac:picMkLst>
            <pc:docMk/>
            <pc:sldMk cId="3876725055" sldId="258"/>
            <ac:picMk id="16" creationId="{88004FDC-1686-45D2-929E-A9C2E08E5731}"/>
          </ac:picMkLst>
        </pc:picChg>
      </pc:sldChg>
      <pc:sldChg chg="addSp delSp modSp new mod modTransition modAnim modNotesTx">
        <pc:chgData name="george_melrose@yahoo.com" userId="38afe6910b57bb59" providerId="LiveId" clId="{87B91EBB-A705-4244-94F8-1EF4CA1F6CAA}" dt="2021-03-20T20:28:18.517" v="5350"/>
        <pc:sldMkLst>
          <pc:docMk/>
          <pc:sldMk cId="1420413808" sldId="259"/>
        </pc:sldMkLst>
        <pc:spChg chg="mod">
          <ac:chgData name="george_melrose@yahoo.com" userId="38afe6910b57bb59" providerId="LiveId" clId="{87B91EBB-A705-4244-94F8-1EF4CA1F6CAA}" dt="2021-03-19T15:09:06.018" v="1904" actId="27636"/>
          <ac:spMkLst>
            <pc:docMk/>
            <pc:sldMk cId="1420413808" sldId="259"/>
            <ac:spMk id="2" creationId="{BC7A833C-8E80-477D-90C8-1FC559B0F77A}"/>
          </ac:spMkLst>
        </pc:spChg>
        <pc:spChg chg="mod">
          <ac:chgData name="george_melrose@yahoo.com" userId="38afe6910b57bb59" providerId="LiveId" clId="{87B91EBB-A705-4244-94F8-1EF4CA1F6CAA}" dt="2021-03-19T16:09:15.765" v="2638" actId="20577"/>
          <ac:spMkLst>
            <pc:docMk/>
            <pc:sldMk cId="1420413808" sldId="259"/>
            <ac:spMk id="3" creationId="{3F2CAD29-997C-4059-B6B9-358CCC99A347}"/>
          </ac:spMkLst>
        </pc:spChg>
        <pc:picChg chg="add del mod">
          <ac:chgData name="george_melrose@yahoo.com" userId="38afe6910b57bb59" providerId="LiveId" clId="{87B91EBB-A705-4244-94F8-1EF4CA1F6CAA}" dt="2021-03-20T20:19:36.386" v="5348"/>
          <ac:picMkLst>
            <pc:docMk/>
            <pc:sldMk cId="1420413808" sldId="259"/>
            <ac:picMk id="4" creationId="{0CB8129A-E9D7-435D-B279-BC6CFE653253}"/>
          </ac:picMkLst>
        </pc:picChg>
        <pc:picChg chg="add mod">
          <ac:chgData name="george_melrose@yahoo.com" userId="38afe6910b57bb59" providerId="LiveId" clId="{87B91EBB-A705-4244-94F8-1EF4CA1F6CAA}" dt="2021-03-20T20:28:18.517" v="5350"/>
          <ac:picMkLst>
            <pc:docMk/>
            <pc:sldMk cId="1420413808" sldId="259"/>
            <ac:picMk id="5" creationId="{1667FAA4-BAD4-482D-B4D3-AE68131DE7F2}"/>
          </ac:picMkLst>
        </pc:picChg>
      </pc:sldChg>
      <pc:sldChg chg="addSp delSp modSp new mod modTransition modAnim">
        <pc:chgData name="george_melrose@yahoo.com" userId="38afe6910b57bb59" providerId="LiveId" clId="{87B91EBB-A705-4244-94F8-1EF4CA1F6CAA}" dt="2021-03-20T20:28:18.517" v="5350"/>
        <pc:sldMkLst>
          <pc:docMk/>
          <pc:sldMk cId="4064573258" sldId="260"/>
        </pc:sldMkLst>
        <pc:spChg chg="mod">
          <ac:chgData name="george_melrose@yahoo.com" userId="38afe6910b57bb59" providerId="LiveId" clId="{87B91EBB-A705-4244-94F8-1EF4CA1F6CAA}" dt="2021-03-19T15:44:26.399" v="2278"/>
          <ac:spMkLst>
            <pc:docMk/>
            <pc:sldMk cId="4064573258" sldId="260"/>
            <ac:spMk id="2" creationId="{EEF1BDE2-B447-4991-9D81-D66FB7AC15F3}"/>
          </ac:spMkLst>
        </pc:spChg>
        <pc:spChg chg="mod">
          <ac:chgData name="george_melrose@yahoo.com" userId="38afe6910b57bb59" providerId="LiveId" clId="{87B91EBB-A705-4244-94F8-1EF4CA1F6CAA}" dt="2021-03-19T15:44:33.266" v="2280" actId="1076"/>
          <ac:spMkLst>
            <pc:docMk/>
            <pc:sldMk cId="4064573258" sldId="260"/>
            <ac:spMk id="3" creationId="{6FEEE90D-D6A9-4457-B1FD-0B4DC2E182AC}"/>
          </ac:spMkLst>
        </pc:spChg>
        <pc:picChg chg="add del mod">
          <ac:chgData name="george_melrose@yahoo.com" userId="38afe6910b57bb59" providerId="LiveId" clId="{87B91EBB-A705-4244-94F8-1EF4CA1F6CAA}" dt="2021-03-20T20:19:36.386" v="5348"/>
          <ac:picMkLst>
            <pc:docMk/>
            <pc:sldMk cId="4064573258" sldId="260"/>
            <ac:picMk id="4" creationId="{0D01200E-5C9B-48D4-A4E6-1E200137A7EF}"/>
          </ac:picMkLst>
        </pc:picChg>
        <pc:picChg chg="add mod">
          <ac:chgData name="george_melrose@yahoo.com" userId="38afe6910b57bb59" providerId="LiveId" clId="{87B91EBB-A705-4244-94F8-1EF4CA1F6CAA}" dt="2021-03-20T20:28:18.517" v="5350"/>
          <ac:picMkLst>
            <pc:docMk/>
            <pc:sldMk cId="4064573258" sldId="260"/>
            <ac:picMk id="5" creationId="{6C9AEBB1-EB5C-46EA-B449-8516DD9C644E}"/>
          </ac:picMkLst>
        </pc:picChg>
      </pc:sldChg>
      <pc:sldChg chg="addSp delSp modSp new mod modTransition setBg modClrScheme modAnim chgLayout">
        <pc:chgData name="george_melrose@yahoo.com" userId="38afe6910b57bb59" providerId="LiveId" clId="{87B91EBB-A705-4244-94F8-1EF4CA1F6CAA}" dt="2021-03-20T20:28:18.517" v="5350"/>
        <pc:sldMkLst>
          <pc:docMk/>
          <pc:sldMk cId="1756825033" sldId="261"/>
        </pc:sldMkLst>
        <pc:spChg chg="add del mod ord">
          <ac:chgData name="george_melrose@yahoo.com" userId="38afe6910b57bb59" providerId="LiveId" clId="{87B91EBB-A705-4244-94F8-1EF4CA1F6CAA}" dt="2021-03-19T18:40:47.946" v="2810" actId="14100"/>
          <ac:spMkLst>
            <pc:docMk/>
            <pc:sldMk cId="1756825033" sldId="261"/>
            <ac:spMk id="2" creationId="{89C9E9D5-3AB7-4E6E-9DD4-9DDC9FEE9488}"/>
          </ac:spMkLst>
        </pc:spChg>
        <pc:spChg chg="del">
          <ac:chgData name="george_melrose@yahoo.com" userId="38afe6910b57bb59" providerId="LiveId" clId="{87B91EBB-A705-4244-94F8-1EF4CA1F6CAA}" dt="2021-03-19T15:43:33.663" v="2262" actId="21"/>
          <ac:spMkLst>
            <pc:docMk/>
            <pc:sldMk cId="1756825033" sldId="261"/>
            <ac:spMk id="3" creationId="{3AF91CC2-46DA-40F4-859A-AA8517D5E802}"/>
          </ac:spMkLst>
        </pc:spChg>
        <pc:spChg chg="add del mod ord">
          <ac:chgData name="george_melrose@yahoo.com" userId="38afe6910b57bb59" providerId="LiveId" clId="{87B91EBB-A705-4244-94F8-1EF4CA1F6CAA}" dt="2021-03-19T15:45:17.375" v="2289" actId="21"/>
          <ac:spMkLst>
            <pc:docMk/>
            <pc:sldMk cId="1756825033" sldId="261"/>
            <ac:spMk id="6" creationId="{12C6105C-1542-45A7-9B5A-79E91551B456}"/>
          </ac:spMkLst>
        </pc:spChg>
        <pc:spChg chg="add del mod ord">
          <ac:chgData name="george_melrose@yahoo.com" userId="38afe6910b57bb59" providerId="LiveId" clId="{87B91EBB-A705-4244-94F8-1EF4CA1F6CAA}" dt="2021-03-19T15:52:09.035" v="2329" actId="700"/>
          <ac:spMkLst>
            <pc:docMk/>
            <pc:sldMk cId="1756825033" sldId="261"/>
            <ac:spMk id="9" creationId="{8709ED88-C172-4327-8583-B0908EAEBC81}"/>
          </ac:spMkLst>
        </pc:spChg>
        <pc:spChg chg="add del mod">
          <ac:chgData name="george_melrose@yahoo.com" userId="38afe6910b57bb59" providerId="LiveId" clId="{87B91EBB-A705-4244-94F8-1EF4CA1F6CAA}" dt="2021-03-19T15:52:08.758" v="2328" actId="21"/>
          <ac:spMkLst>
            <pc:docMk/>
            <pc:sldMk cId="1756825033" sldId="261"/>
            <ac:spMk id="11" creationId="{4CC07B98-471E-4F99-A0B3-16BC78FFE932}"/>
          </ac:spMkLst>
        </pc:spChg>
        <pc:spChg chg="add del mod">
          <ac:chgData name="george_melrose@yahoo.com" userId="38afe6910b57bb59" providerId="LiveId" clId="{87B91EBB-A705-4244-94F8-1EF4CA1F6CAA}" dt="2021-03-19T15:54:08.983" v="2342"/>
          <ac:spMkLst>
            <pc:docMk/>
            <pc:sldMk cId="1756825033" sldId="261"/>
            <ac:spMk id="12" creationId="{1D0D1982-109E-40F3-9545-DF6E5F3A7AB0}"/>
          </ac:spMkLst>
        </pc:spChg>
        <pc:spChg chg="add del">
          <ac:chgData name="george_melrose@yahoo.com" userId="38afe6910b57bb59" providerId="LiveId" clId="{87B91EBB-A705-4244-94F8-1EF4CA1F6CAA}" dt="2021-03-19T15:51:27.445" v="2323" actId="26606"/>
          <ac:spMkLst>
            <pc:docMk/>
            <pc:sldMk cId="1756825033" sldId="261"/>
            <ac:spMk id="13" creationId="{88263A24-0C1F-4677-B43C-4AE14E276B27}"/>
          </ac:spMkLst>
        </pc:spChg>
        <pc:spChg chg="add del">
          <ac:chgData name="george_melrose@yahoo.com" userId="38afe6910b57bb59" providerId="LiveId" clId="{87B91EBB-A705-4244-94F8-1EF4CA1F6CAA}" dt="2021-03-19T15:51:27.445" v="2323" actId="26606"/>
          <ac:spMkLst>
            <pc:docMk/>
            <pc:sldMk cId="1756825033" sldId="261"/>
            <ac:spMk id="15" creationId="{0ADDB668-2CA4-4D2B-9C34-3487CA330BA8}"/>
          </ac:spMkLst>
        </pc:spChg>
        <pc:spChg chg="add del">
          <ac:chgData name="george_melrose@yahoo.com" userId="38afe6910b57bb59" providerId="LiveId" clId="{87B91EBB-A705-4244-94F8-1EF4CA1F6CAA}" dt="2021-03-19T15:51:27.445" v="2323" actId="26606"/>
          <ac:spMkLst>
            <pc:docMk/>
            <pc:sldMk cId="1756825033" sldId="261"/>
            <ac:spMk id="17" creationId="{2568BC19-F052-4108-93E1-6A3D1DEC072F}"/>
          </ac:spMkLst>
        </pc:spChg>
        <pc:spChg chg="add mod">
          <ac:chgData name="george_melrose@yahoo.com" userId="38afe6910b57bb59" providerId="LiveId" clId="{87B91EBB-A705-4244-94F8-1EF4CA1F6CAA}" dt="2021-03-19T15:59:39.791" v="2412" actId="1076"/>
          <ac:spMkLst>
            <pc:docMk/>
            <pc:sldMk cId="1756825033" sldId="261"/>
            <ac:spMk id="18" creationId="{C805E71D-BE80-4082-AD65-C3E553C2C72F}"/>
          </ac:spMkLst>
        </pc:spChg>
        <pc:spChg chg="add del">
          <ac:chgData name="george_melrose@yahoo.com" userId="38afe6910b57bb59" providerId="LiveId" clId="{87B91EBB-A705-4244-94F8-1EF4CA1F6CAA}" dt="2021-03-19T15:51:27.445" v="2323" actId="26606"/>
          <ac:spMkLst>
            <pc:docMk/>
            <pc:sldMk cId="1756825033" sldId="261"/>
            <ac:spMk id="19" creationId="{D5FD337D-4D6B-4C8B-B6F5-121097E09881}"/>
          </ac:spMkLst>
        </pc:spChg>
        <pc:spChg chg="add mod">
          <ac:chgData name="george_melrose@yahoo.com" userId="38afe6910b57bb59" providerId="LiveId" clId="{87B91EBB-A705-4244-94F8-1EF4CA1F6CAA}" dt="2021-03-19T16:07:59.278" v="2620" actId="1076"/>
          <ac:spMkLst>
            <pc:docMk/>
            <pc:sldMk cId="1756825033" sldId="261"/>
            <ac:spMk id="22" creationId="{63D7F4A4-0FEC-431D-9853-795924831912}"/>
          </ac:spMkLst>
        </pc:spChg>
        <pc:picChg chg="add mod">
          <ac:chgData name="george_melrose@yahoo.com" userId="38afe6910b57bb59" providerId="LiveId" clId="{87B91EBB-A705-4244-94F8-1EF4CA1F6CAA}" dt="2021-03-20T20:28:18.517" v="5350"/>
          <ac:picMkLst>
            <pc:docMk/>
            <pc:sldMk cId="1756825033" sldId="261"/>
            <ac:picMk id="3" creationId="{920A5FAA-88CC-49C2-BACF-21EF9FD992E6}"/>
          </ac:picMkLst>
        </pc:picChg>
        <pc:picChg chg="add mod">
          <ac:chgData name="george_melrose@yahoo.com" userId="38afe6910b57bb59" providerId="LiveId" clId="{87B91EBB-A705-4244-94F8-1EF4CA1F6CAA}" dt="2021-03-19T15:54:15.927" v="2346" actId="1076"/>
          <ac:picMkLst>
            <pc:docMk/>
            <pc:sldMk cId="1756825033" sldId="261"/>
            <ac:picMk id="5" creationId="{2BB6A85A-98C9-46E8-9696-E2B68CCDE913}"/>
          </ac:picMkLst>
        </pc:picChg>
        <pc:picChg chg="add mod">
          <ac:chgData name="george_melrose@yahoo.com" userId="38afe6910b57bb59" providerId="LiveId" clId="{87B91EBB-A705-4244-94F8-1EF4CA1F6CAA}" dt="2021-03-19T15:53:56.132" v="2337" actId="1076"/>
          <ac:picMkLst>
            <pc:docMk/>
            <pc:sldMk cId="1756825033" sldId="261"/>
            <ac:picMk id="8" creationId="{69B9EEDE-0FED-4E81-BE4E-83C67C73F530}"/>
          </ac:picMkLst>
        </pc:picChg>
        <pc:picChg chg="add del mod">
          <ac:chgData name="george_melrose@yahoo.com" userId="38afe6910b57bb59" providerId="LiveId" clId="{87B91EBB-A705-4244-94F8-1EF4CA1F6CAA}" dt="2021-03-19T15:54:24.541" v="2348" actId="21"/>
          <ac:picMkLst>
            <pc:docMk/>
            <pc:sldMk cId="1756825033" sldId="261"/>
            <ac:picMk id="14" creationId="{E0F6EC96-E9E8-4A2E-94D5-E30BD18034B9}"/>
          </ac:picMkLst>
        </pc:picChg>
        <pc:picChg chg="add del mod">
          <ac:chgData name="george_melrose@yahoo.com" userId="38afe6910b57bb59" providerId="LiveId" clId="{87B91EBB-A705-4244-94F8-1EF4CA1F6CAA}" dt="2021-03-20T20:19:36.386" v="5348"/>
          <ac:picMkLst>
            <pc:docMk/>
            <pc:sldMk cId="1756825033" sldId="261"/>
            <ac:picMk id="26" creationId="{30093F87-DE43-42D0-B2AC-316A378C5978}"/>
          </ac:picMkLst>
        </pc:picChg>
        <pc:cxnChg chg="add mod">
          <ac:chgData name="george_melrose@yahoo.com" userId="38afe6910b57bb59" providerId="LiveId" clId="{87B91EBB-A705-4244-94F8-1EF4CA1F6CAA}" dt="2021-03-19T15:59:49.158" v="2414" actId="14100"/>
          <ac:cxnSpMkLst>
            <pc:docMk/>
            <pc:sldMk cId="1756825033" sldId="261"/>
            <ac:cxnSpMk id="20" creationId="{2B36A4DD-233C-4AB6-8A27-BC2B30AFB1B7}"/>
          </ac:cxnSpMkLst>
        </pc:cxnChg>
        <pc:cxnChg chg="add mod">
          <ac:chgData name="george_melrose@yahoo.com" userId="38afe6910b57bb59" providerId="LiveId" clId="{87B91EBB-A705-4244-94F8-1EF4CA1F6CAA}" dt="2021-03-19T16:08:09.113" v="2625" actId="1076"/>
          <ac:cxnSpMkLst>
            <pc:docMk/>
            <pc:sldMk cId="1756825033" sldId="261"/>
            <ac:cxnSpMk id="23" creationId="{999B33EF-255F-4DDD-AC83-FDB7B4E07653}"/>
          </ac:cxnSpMkLst>
        </pc:cxnChg>
      </pc:sldChg>
      <pc:sldChg chg="new del">
        <pc:chgData name="george_melrose@yahoo.com" userId="38afe6910b57bb59" providerId="LiveId" clId="{87B91EBB-A705-4244-94F8-1EF4CA1F6CAA}" dt="2021-03-19T15:51:25.602" v="2320" actId="680"/>
        <pc:sldMkLst>
          <pc:docMk/>
          <pc:sldMk cId="40428527" sldId="262"/>
        </pc:sldMkLst>
      </pc:sldChg>
      <pc:sldChg chg="addSp delSp modSp new mod modTransition modAnim">
        <pc:chgData name="george_melrose@yahoo.com" userId="38afe6910b57bb59" providerId="LiveId" clId="{87B91EBB-A705-4244-94F8-1EF4CA1F6CAA}" dt="2021-03-20T20:28:18.517" v="5350"/>
        <pc:sldMkLst>
          <pc:docMk/>
          <pc:sldMk cId="3192726521" sldId="262"/>
        </pc:sldMkLst>
        <pc:spChg chg="add mod">
          <ac:chgData name="george_melrose@yahoo.com" userId="38afe6910b57bb59" providerId="LiveId" clId="{87B91EBB-A705-4244-94F8-1EF4CA1F6CAA}" dt="2021-03-19T18:42:29.225" v="2841" actId="20577"/>
          <ac:spMkLst>
            <pc:docMk/>
            <pc:sldMk cId="3192726521" sldId="262"/>
            <ac:spMk id="3" creationId="{BF5C1FB2-2672-44ED-A8F3-4F8C3214E105}"/>
          </ac:spMkLst>
        </pc:spChg>
        <pc:spChg chg="add mod">
          <ac:chgData name="george_melrose@yahoo.com" userId="38afe6910b57bb59" providerId="LiveId" clId="{87B91EBB-A705-4244-94F8-1EF4CA1F6CAA}" dt="2021-03-19T18:54:52.539" v="3038" actId="1076"/>
          <ac:spMkLst>
            <pc:docMk/>
            <pc:sldMk cId="3192726521" sldId="262"/>
            <ac:spMk id="6" creationId="{4E4FC635-FD6B-4FF8-8770-0E3FE8479ADA}"/>
          </ac:spMkLst>
        </pc:spChg>
        <pc:spChg chg="add mod">
          <ac:chgData name="george_melrose@yahoo.com" userId="38afe6910b57bb59" providerId="LiveId" clId="{87B91EBB-A705-4244-94F8-1EF4CA1F6CAA}" dt="2021-03-19T19:10:54.780" v="3236" actId="14100"/>
          <ac:spMkLst>
            <pc:docMk/>
            <pc:sldMk cId="3192726521" sldId="262"/>
            <ac:spMk id="12" creationId="{E8AA19CB-0533-498C-AB6C-FC603329F5B6}"/>
          </ac:spMkLst>
        </pc:spChg>
        <pc:picChg chg="add mod">
          <ac:chgData name="george_melrose@yahoo.com" userId="38afe6910b57bb59" providerId="LiveId" clId="{87B91EBB-A705-4244-94F8-1EF4CA1F6CAA}" dt="2021-03-20T20:28:18.517" v="5350"/>
          <ac:picMkLst>
            <pc:docMk/>
            <pc:sldMk cId="3192726521" sldId="262"/>
            <ac:picMk id="2" creationId="{3F1E3686-8C66-43BA-9011-B027BAE0393F}"/>
          </ac:picMkLst>
        </pc:picChg>
        <pc:picChg chg="add mod">
          <ac:chgData name="george_melrose@yahoo.com" userId="38afe6910b57bb59" providerId="LiveId" clId="{87B91EBB-A705-4244-94F8-1EF4CA1F6CAA}" dt="2021-03-19T16:09:07.092" v="2637" actId="14100"/>
          <ac:picMkLst>
            <pc:docMk/>
            <pc:sldMk cId="3192726521" sldId="262"/>
            <ac:picMk id="5" creationId="{D92A2FCC-DF05-40C5-88FF-5BE4C7ED095A}"/>
          </ac:picMkLst>
        </pc:picChg>
        <pc:picChg chg="add mod">
          <ac:chgData name="george_melrose@yahoo.com" userId="38afe6910b57bb59" providerId="LiveId" clId="{87B91EBB-A705-4244-94F8-1EF4CA1F6CAA}" dt="2021-03-19T18:56:22.306" v="3047" actId="1076"/>
          <ac:picMkLst>
            <pc:docMk/>
            <pc:sldMk cId="3192726521" sldId="262"/>
            <ac:picMk id="11" creationId="{E39106D5-1A3E-476B-8A8B-DA6147C3F6C4}"/>
          </ac:picMkLst>
        </pc:picChg>
        <pc:picChg chg="add del mod">
          <ac:chgData name="george_melrose@yahoo.com" userId="38afe6910b57bb59" providerId="LiveId" clId="{87B91EBB-A705-4244-94F8-1EF4CA1F6CAA}" dt="2021-03-20T20:19:36.386" v="5348"/>
          <ac:picMkLst>
            <pc:docMk/>
            <pc:sldMk cId="3192726521" sldId="262"/>
            <ac:picMk id="15" creationId="{993698E3-B1BE-45DA-8CB3-9C86197EFDB5}"/>
          </ac:picMkLst>
        </pc:picChg>
        <pc:cxnChg chg="add del mod">
          <ac:chgData name="george_melrose@yahoo.com" userId="38afe6910b57bb59" providerId="LiveId" clId="{87B91EBB-A705-4244-94F8-1EF4CA1F6CAA}" dt="2021-03-19T16:08:19.941" v="2628" actId="21"/>
          <ac:cxnSpMkLst>
            <pc:docMk/>
            <pc:sldMk cId="3192726521" sldId="262"/>
            <ac:cxnSpMk id="2" creationId="{F9DA1B95-9F67-4DA9-B5B0-7BC38E26121E}"/>
          </ac:cxnSpMkLst>
        </pc:cxnChg>
        <pc:cxnChg chg="add mod">
          <ac:chgData name="george_melrose@yahoo.com" userId="38afe6910b57bb59" providerId="LiveId" clId="{87B91EBB-A705-4244-94F8-1EF4CA1F6CAA}" dt="2021-03-19T18:55:14.205" v="3041" actId="14100"/>
          <ac:cxnSpMkLst>
            <pc:docMk/>
            <pc:sldMk cId="3192726521" sldId="262"/>
            <ac:cxnSpMk id="8" creationId="{B2F44138-403A-4172-8406-10BD6D160BE7}"/>
          </ac:cxnSpMkLst>
        </pc:cxnChg>
        <pc:cxnChg chg="add mod">
          <ac:chgData name="george_melrose@yahoo.com" userId="38afe6910b57bb59" providerId="LiveId" clId="{87B91EBB-A705-4244-94F8-1EF4CA1F6CAA}" dt="2021-03-19T19:10:56.848" v="3237" actId="1076"/>
          <ac:cxnSpMkLst>
            <pc:docMk/>
            <pc:sldMk cId="3192726521" sldId="262"/>
            <ac:cxnSpMk id="13" creationId="{EF3E574D-9DE3-4573-9FD0-2573949C0C86}"/>
          </ac:cxnSpMkLst>
        </pc:cxnChg>
      </pc:sldChg>
      <pc:sldChg chg="addSp delSp modSp new mod modTransition addAnim delAnim modAnim">
        <pc:chgData name="george_melrose@yahoo.com" userId="38afe6910b57bb59" providerId="LiveId" clId="{87B91EBB-A705-4244-94F8-1EF4CA1F6CAA}" dt="2021-03-20T20:28:18.517" v="5350"/>
        <pc:sldMkLst>
          <pc:docMk/>
          <pc:sldMk cId="1198059146" sldId="263"/>
        </pc:sldMkLst>
        <pc:spChg chg="add del mod">
          <ac:chgData name="george_melrose@yahoo.com" userId="38afe6910b57bb59" providerId="LiveId" clId="{87B91EBB-A705-4244-94F8-1EF4CA1F6CAA}" dt="2021-03-19T19:29:34.688" v="3613" actId="21"/>
          <ac:spMkLst>
            <pc:docMk/>
            <pc:sldMk cId="1198059146" sldId="263"/>
            <ac:spMk id="4" creationId="{78AE4F48-A446-4725-8A78-F46E3F535B63}"/>
          </ac:spMkLst>
        </pc:spChg>
        <pc:spChg chg="add mod">
          <ac:chgData name="george_melrose@yahoo.com" userId="38afe6910b57bb59" providerId="LiveId" clId="{87B91EBB-A705-4244-94F8-1EF4CA1F6CAA}" dt="2021-03-19T19:18:48.166" v="3487" actId="20577"/>
          <ac:spMkLst>
            <pc:docMk/>
            <pc:sldMk cId="1198059146" sldId="263"/>
            <ac:spMk id="9" creationId="{2C8FFD72-CDE6-449E-9519-99665B663DF0}"/>
          </ac:spMkLst>
        </pc:spChg>
        <pc:spChg chg="add mod">
          <ac:chgData name="george_melrose@yahoo.com" userId="38afe6910b57bb59" providerId="LiveId" clId="{87B91EBB-A705-4244-94F8-1EF4CA1F6CAA}" dt="2021-03-19T19:27:39.537" v="3602" actId="20577"/>
          <ac:spMkLst>
            <pc:docMk/>
            <pc:sldMk cId="1198059146" sldId="263"/>
            <ac:spMk id="13" creationId="{9A4616CC-8A00-4B62-AA75-A101F79F17E1}"/>
          </ac:spMkLst>
        </pc:spChg>
        <pc:picChg chg="add mod">
          <ac:chgData name="george_melrose@yahoo.com" userId="38afe6910b57bb59" providerId="LiveId" clId="{87B91EBB-A705-4244-94F8-1EF4CA1F6CAA}" dt="2021-03-20T20:28:18.517" v="5350"/>
          <ac:picMkLst>
            <pc:docMk/>
            <pc:sldMk cId="1198059146" sldId="263"/>
            <ac:picMk id="2" creationId="{9A05D737-6D4D-4E93-BE94-42D05914C43E}"/>
          </ac:picMkLst>
        </pc:picChg>
        <pc:picChg chg="add mod">
          <ac:chgData name="george_melrose@yahoo.com" userId="38afe6910b57bb59" providerId="LiveId" clId="{87B91EBB-A705-4244-94F8-1EF4CA1F6CAA}" dt="2021-03-19T19:14:19.282" v="3279" actId="1076"/>
          <ac:picMkLst>
            <pc:docMk/>
            <pc:sldMk cId="1198059146" sldId="263"/>
            <ac:picMk id="6" creationId="{43661CCF-9872-41BC-87A8-E21583E0EC59}"/>
          </ac:picMkLst>
        </pc:picChg>
        <pc:picChg chg="add mod">
          <ac:chgData name="george_melrose@yahoo.com" userId="38afe6910b57bb59" providerId="LiveId" clId="{87B91EBB-A705-4244-94F8-1EF4CA1F6CAA}" dt="2021-03-19T19:14:21.051" v="3280" actId="1076"/>
          <ac:picMkLst>
            <pc:docMk/>
            <pc:sldMk cId="1198059146" sldId="263"/>
            <ac:picMk id="8" creationId="{DD948FC4-6EF8-4527-9AAA-33788A3574D0}"/>
          </ac:picMkLst>
        </pc:picChg>
        <pc:picChg chg="add del mod">
          <ac:chgData name="george_melrose@yahoo.com" userId="38afe6910b57bb59" providerId="LiveId" clId="{87B91EBB-A705-4244-94F8-1EF4CA1F6CAA}" dt="2021-03-19T23:33:52.692" v="5313" actId="21"/>
          <ac:picMkLst>
            <pc:docMk/>
            <pc:sldMk cId="1198059146" sldId="263"/>
            <ac:picMk id="14" creationId="{C04C33E0-C519-43C6-9B7D-32A1606918E6}"/>
          </ac:picMkLst>
        </pc:picChg>
        <pc:picChg chg="add del mod">
          <ac:chgData name="george_melrose@yahoo.com" userId="38afe6910b57bb59" providerId="LiveId" clId="{87B91EBB-A705-4244-94F8-1EF4CA1F6CAA}" dt="2021-03-20T20:19:36.386" v="5348"/>
          <ac:picMkLst>
            <pc:docMk/>
            <pc:sldMk cId="1198059146" sldId="263"/>
            <ac:picMk id="15" creationId="{24F60604-7277-4BA0-A8C1-0255163CDC0D}"/>
          </ac:picMkLst>
        </pc:picChg>
        <pc:cxnChg chg="add del mod">
          <ac:chgData name="george_melrose@yahoo.com" userId="38afe6910b57bb59" providerId="LiveId" clId="{87B91EBB-A705-4244-94F8-1EF4CA1F6CAA}" dt="2021-03-19T19:11:47.802" v="3243"/>
          <ac:cxnSpMkLst>
            <pc:docMk/>
            <pc:sldMk cId="1198059146" sldId="263"/>
            <ac:cxnSpMk id="2" creationId="{D34203A9-13E5-433F-A804-AD05CDD2C44A}"/>
          </ac:cxnSpMkLst>
        </pc:cxnChg>
        <pc:cxnChg chg="add del mod">
          <ac:chgData name="george_melrose@yahoo.com" userId="38afe6910b57bb59" providerId="LiveId" clId="{87B91EBB-A705-4244-94F8-1EF4CA1F6CAA}" dt="2021-03-19T19:11:52.428" v="3245"/>
          <ac:cxnSpMkLst>
            <pc:docMk/>
            <pc:sldMk cId="1198059146" sldId="263"/>
            <ac:cxnSpMk id="3" creationId="{1C395938-4722-4AE4-A15B-BB0B057ADF05}"/>
          </ac:cxnSpMkLst>
        </pc:cxnChg>
        <pc:cxnChg chg="add mod">
          <ac:chgData name="george_melrose@yahoo.com" userId="38afe6910b57bb59" providerId="LiveId" clId="{87B91EBB-A705-4244-94F8-1EF4CA1F6CAA}" dt="2021-03-19T19:14:30.305" v="3282" actId="1076"/>
          <ac:cxnSpMkLst>
            <pc:docMk/>
            <pc:sldMk cId="1198059146" sldId="263"/>
            <ac:cxnSpMk id="10" creationId="{A0EBFDA0-1770-43AD-88AA-93DAED66108E}"/>
          </ac:cxnSpMkLst>
        </pc:cxnChg>
        <pc:cxnChg chg="add mod">
          <ac:chgData name="george_melrose@yahoo.com" userId="38afe6910b57bb59" providerId="LiveId" clId="{87B91EBB-A705-4244-94F8-1EF4CA1F6CAA}" dt="2021-03-19T19:14:40.059" v="3284" actId="1076"/>
          <ac:cxnSpMkLst>
            <pc:docMk/>
            <pc:sldMk cId="1198059146" sldId="263"/>
            <ac:cxnSpMk id="11" creationId="{6FE34670-7F7C-40B2-8EA8-8D7020EA8EC9}"/>
          </ac:cxnSpMkLst>
        </pc:cxnChg>
        <pc:cxnChg chg="add del mod">
          <ac:chgData name="george_melrose@yahoo.com" userId="38afe6910b57bb59" providerId="LiveId" clId="{87B91EBB-A705-4244-94F8-1EF4CA1F6CAA}" dt="2021-03-19T19:14:43.277" v="3286"/>
          <ac:cxnSpMkLst>
            <pc:docMk/>
            <pc:sldMk cId="1198059146" sldId="263"/>
            <ac:cxnSpMk id="12" creationId="{76E8490B-4308-4DB4-AC39-EF0E4CC41EB6}"/>
          </ac:cxnSpMkLst>
        </pc:cxnChg>
      </pc:sldChg>
      <pc:sldChg chg="addSp delSp modSp new mod modTransition modAnim">
        <pc:chgData name="george_melrose@yahoo.com" userId="38afe6910b57bb59" providerId="LiveId" clId="{87B91EBB-A705-4244-94F8-1EF4CA1F6CAA}" dt="2021-03-20T20:28:18.517" v="5350"/>
        <pc:sldMkLst>
          <pc:docMk/>
          <pc:sldMk cId="3849237081" sldId="264"/>
        </pc:sldMkLst>
        <pc:spChg chg="add del mod">
          <ac:chgData name="george_melrose@yahoo.com" userId="38afe6910b57bb59" providerId="LiveId" clId="{87B91EBB-A705-4244-94F8-1EF4CA1F6CAA}" dt="2021-03-19T19:27:50.330" v="3605"/>
          <ac:spMkLst>
            <pc:docMk/>
            <pc:sldMk cId="3849237081" sldId="264"/>
            <ac:spMk id="2" creationId="{511EF9DE-1343-4D5F-9103-150562F3328F}"/>
          </ac:spMkLst>
        </pc:spChg>
        <pc:spChg chg="add del mod">
          <ac:chgData name="george_melrose@yahoo.com" userId="38afe6910b57bb59" providerId="LiveId" clId="{87B91EBB-A705-4244-94F8-1EF4CA1F6CAA}" dt="2021-03-19T19:29:29.809" v="3611"/>
          <ac:spMkLst>
            <pc:docMk/>
            <pc:sldMk cId="3849237081" sldId="264"/>
            <ac:spMk id="3" creationId="{D18C6885-0FC2-44ED-9D96-3CE4D4532358}"/>
          </ac:spMkLst>
        </pc:spChg>
        <pc:spChg chg="add mod">
          <ac:chgData name="george_melrose@yahoo.com" userId="38afe6910b57bb59" providerId="LiveId" clId="{87B91EBB-A705-4244-94F8-1EF4CA1F6CAA}" dt="2021-03-19T19:31:09.945" v="3655" actId="20577"/>
          <ac:spMkLst>
            <pc:docMk/>
            <pc:sldMk cId="3849237081" sldId="264"/>
            <ac:spMk id="4" creationId="{189886A3-030A-4EEA-AC46-4BD709033AE4}"/>
          </ac:spMkLst>
        </pc:spChg>
        <pc:spChg chg="add mod">
          <ac:chgData name="george_melrose@yahoo.com" userId="38afe6910b57bb59" providerId="LiveId" clId="{87B91EBB-A705-4244-94F8-1EF4CA1F6CAA}" dt="2021-03-19T20:51:27.897" v="3775" actId="1076"/>
          <ac:spMkLst>
            <pc:docMk/>
            <pc:sldMk cId="3849237081" sldId="264"/>
            <ac:spMk id="7" creationId="{F60C4090-131F-4117-AB1F-313C4EC6A0C4}"/>
          </ac:spMkLst>
        </pc:spChg>
        <pc:picChg chg="add mod">
          <ac:chgData name="george_melrose@yahoo.com" userId="38afe6910b57bb59" providerId="LiveId" clId="{87B91EBB-A705-4244-94F8-1EF4CA1F6CAA}" dt="2021-03-20T20:28:18.517" v="5350"/>
          <ac:picMkLst>
            <pc:docMk/>
            <pc:sldMk cId="3849237081" sldId="264"/>
            <ac:picMk id="2" creationId="{3261611B-BB41-4689-B15B-E34626D0B56D}"/>
          </ac:picMkLst>
        </pc:picChg>
        <pc:picChg chg="add mod">
          <ac:chgData name="george_melrose@yahoo.com" userId="38afe6910b57bb59" providerId="LiveId" clId="{87B91EBB-A705-4244-94F8-1EF4CA1F6CAA}" dt="2021-03-19T19:55:04.301" v="3657" actId="1076"/>
          <ac:picMkLst>
            <pc:docMk/>
            <pc:sldMk cId="3849237081" sldId="264"/>
            <ac:picMk id="6" creationId="{BA15BC6B-8C07-4992-B337-5F3362854D4A}"/>
          </ac:picMkLst>
        </pc:picChg>
        <pc:picChg chg="add del mod">
          <ac:chgData name="george_melrose@yahoo.com" userId="38afe6910b57bb59" providerId="LiveId" clId="{87B91EBB-A705-4244-94F8-1EF4CA1F6CAA}" dt="2021-03-20T20:19:36.386" v="5348"/>
          <ac:picMkLst>
            <pc:docMk/>
            <pc:sldMk cId="3849237081" sldId="264"/>
            <ac:picMk id="8" creationId="{16CFF592-6C92-4E57-8AC9-BE397677BD20}"/>
          </ac:picMkLst>
        </pc:picChg>
      </pc:sldChg>
      <pc:sldChg chg="addSp delSp modSp new mod modTransition modAnim">
        <pc:chgData name="george_melrose@yahoo.com" userId="38afe6910b57bb59" providerId="LiveId" clId="{87B91EBB-A705-4244-94F8-1EF4CA1F6CAA}" dt="2021-03-20T20:28:18.517" v="5350"/>
        <pc:sldMkLst>
          <pc:docMk/>
          <pc:sldMk cId="4251995959" sldId="265"/>
        </pc:sldMkLst>
        <pc:spChg chg="add mod">
          <ac:chgData name="george_melrose@yahoo.com" userId="38afe6910b57bb59" providerId="LiveId" clId="{87B91EBB-A705-4244-94F8-1EF4CA1F6CAA}" dt="2021-03-19T20:54:11.349" v="3790" actId="20577"/>
          <ac:spMkLst>
            <pc:docMk/>
            <pc:sldMk cId="4251995959" sldId="265"/>
            <ac:spMk id="2" creationId="{EE52B599-DF43-4C57-9BA2-F5D6B334B457}"/>
          </ac:spMkLst>
        </pc:spChg>
        <pc:spChg chg="add mod">
          <ac:chgData name="george_melrose@yahoo.com" userId="38afe6910b57bb59" providerId="LiveId" clId="{87B91EBB-A705-4244-94F8-1EF4CA1F6CAA}" dt="2021-03-19T21:34:46.368" v="4008" actId="207"/>
          <ac:spMkLst>
            <pc:docMk/>
            <pc:sldMk cId="4251995959" sldId="265"/>
            <ac:spMk id="5" creationId="{47659B42-E731-4171-82F2-5A283BFD061D}"/>
          </ac:spMkLst>
        </pc:spChg>
        <pc:picChg chg="add mod">
          <ac:chgData name="george_melrose@yahoo.com" userId="38afe6910b57bb59" providerId="LiveId" clId="{87B91EBB-A705-4244-94F8-1EF4CA1F6CAA}" dt="2021-03-20T20:28:18.517" v="5350"/>
          <ac:picMkLst>
            <pc:docMk/>
            <pc:sldMk cId="4251995959" sldId="265"/>
            <ac:picMk id="3" creationId="{FAC4D05E-8E5B-4781-9042-A28E11B63CF0}"/>
          </ac:picMkLst>
        </pc:picChg>
        <pc:picChg chg="add mod">
          <ac:chgData name="george_melrose@yahoo.com" userId="38afe6910b57bb59" providerId="LiveId" clId="{87B91EBB-A705-4244-94F8-1EF4CA1F6CAA}" dt="2021-03-19T21:00:35" v="3793" actId="962"/>
          <ac:picMkLst>
            <pc:docMk/>
            <pc:sldMk cId="4251995959" sldId="265"/>
            <ac:picMk id="4" creationId="{C28DE4F7-247E-4FA7-A285-C669E22CF346}"/>
          </ac:picMkLst>
        </pc:picChg>
        <pc:picChg chg="add del mod">
          <ac:chgData name="george_melrose@yahoo.com" userId="38afe6910b57bb59" providerId="LiveId" clId="{87B91EBB-A705-4244-94F8-1EF4CA1F6CAA}" dt="2021-03-20T20:19:36.386" v="5348"/>
          <ac:picMkLst>
            <pc:docMk/>
            <pc:sldMk cId="4251995959" sldId="265"/>
            <ac:picMk id="6" creationId="{923DD11F-C336-4E96-BC86-971A446B9A36}"/>
          </ac:picMkLst>
        </pc:picChg>
      </pc:sldChg>
      <pc:sldChg chg="addSp delSp modSp new mod modTransition setBg delAnim modAnim">
        <pc:chgData name="george_melrose@yahoo.com" userId="38afe6910b57bb59" providerId="LiveId" clId="{87B91EBB-A705-4244-94F8-1EF4CA1F6CAA}" dt="2021-03-20T20:28:18.517" v="5350"/>
        <pc:sldMkLst>
          <pc:docMk/>
          <pc:sldMk cId="2041657443" sldId="266"/>
        </pc:sldMkLst>
        <pc:spChg chg="add mod">
          <ac:chgData name="george_melrose@yahoo.com" userId="38afe6910b57bb59" providerId="LiveId" clId="{87B91EBB-A705-4244-94F8-1EF4CA1F6CAA}" dt="2021-03-19T21:34:20.122" v="4006" actId="20577"/>
          <ac:spMkLst>
            <pc:docMk/>
            <pc:sldMk cId="2041657443" sldId="266"/>
            <ac:spMk id="2" creationId="{2466E7A0-6DF4-40A0-BA92-0D9E2BBDDD17}"/>
          </ac:spMkLst>
        </pc:spChg>
        <pc:spChg chg="add mod">
          <ac:chgData name="george_melrose@yahoo.com" userId="38afe6910b57bb59" providerId="LiveId" clId="{87B91EBB-A705-4244-94F8-1EF4CA1F6CAA}" dt="2021-03-19T21:36:31.259" v="4012" actId="5793"/>
          <ac:spMkLst>
            <pc:docMk/>
            <pc:sldMk cId="2041657443" sldId="266"/>
            <ac:spMk id="7" creationId="{14D64561-FE1F-45EB-A4C7-411613C6FE39}"/>
          </ac:spMkLst>
        </pc:spChg>
        <pc:spChg chg="add del">
          <ac:chgData name="george_melrose@yahoo.com" userId="38afe6910b57bb59" providerId="LiveId" clId="{87B91EBB-A705-4244-94F8-1EF4CA1F6CAA}" dt="2021-03-19T21:04:30.303" v="3803" actId="26606"/>
          <ac:spMkLst>
            <pc:docMk/>
            <pc:sldMk cId="2041657443" sldId="266"/>
            <ac:spMk id="9" creationId="{8D06CE56-3881-4ADA-8CEF-D18B02C242A3}"/>
          </ac:spMkLst>
        </pc:spChg>
        <pc:spChg chg="add del">
          <ac:chgData name="george_melrose@yahoo.com" userId="38afe6910b57bb59" providerId="LiveId" clId="{87B91EBB-A705-4244-94F8-1EF4CA1F6CAA}" dt="2021-03-19T21:04:30.303" v="3803" actId="26606"/>
          <ac:spMkLst>
            <pc:docMk/>
            <pc:sldMk cId="2041657443" sldId="266"/>
            <ac:spMk id="11" creationId="{79F3C543-62EC-4433-9C93-A2CD8764E9B4}"/>
          </ac:spMkLst>
        </pc:spChg>
        <pc:spChg chg="add del mod">
          <ac:chgData name="george_melrose@yahoo.com" userId="38afe6910b57bb59" providerId="LiveId" clId="{87B91EBB-A705-4244-94F8-1EF4CA1F6CAA}" dt="2021-03-19T21:34:08.113" v="3996"/>
          <ac:spMkLst>
            <pc:docMk/>
            <pc:sldMk cId="2041657443" sldId="266"/>
            <ac:spMk id="12" creationId="{686A9902-3ACD-4BEE-988A-2A1F727522A1}"/>
          </ac:spMkLst>
        </pc:spChg>
        <pc:spChg chg="add del">
          <ac:chgData name="george_melrose@yahoo.com" userId="38afe6910b57bb59" providerId="LiveId" clId="{87B91EBB-A705-4244-94F8-1EF4CA1F6CAA}" dt="2021-03-19T21:04:30.303" v="3803" actId="26606"/>
          <ac:spMkLst>
            <pc:docMk/>
            <pc:sldMk cId="2041657443" sldId="266"/>
            <ac:spMk id="13" creationId="{68AF5748-FED8-45BA-8631-26D1D10F3246}"/>
          </ac:spMkLst>
        </pc:spChg>
        <pc:spChg chg="add del">
          <ac:chgData name="george_melrose@yahoo.com" userId="38afe6910b57bb59" providerId="LiveId" clId="{87B91EBB-A705-4244-94F8-1EF4CA1F6CAA}" dt="2021-03-19T21:04:30.303" v="3803" actId="26606"/>
          <ac:spMkLst>
            <pc:docMk/>
            <pc:sldMk cId="2041657443" sldId="266"/>
            <ac:spMk id="15" creationId="{AF2F604E-43BE-4DC3-B983-E071523364F8}"/>
          </ac:spMkLst>
        </pc:spChg>
        <pc:spChg chg="add mod">
          <ac:chgData name="george_melrose@yahoo.com" userId="38afe6910b57bb59" providerId="LiveId" clId="{87B91EBB-A705-4244-94F8-1EF4CA1F6CAA}" dt="2021-03-19T21:36:52.929" v="4054" actId="1076"/>
          <ac:spMkLst>
            <pc:docMk/>
            <pc:sldMk cId="2041657443" sldId="266"/>
            <ac:spMk id="16" creationId="{647A5762-9034-49AB-825A-223324F41E24}"/>
          </ac:spMkLst>
        </pc:spChg>
        <pc:spChg chg="add del">
          <ac:chgData name="george_melrose@yahoo.com" userId="38afe6910b57bb59" providerId="LiveId" clId="{87B91EBB-A705-4244-94F8-1EF4CA1F6CAA}" dt="2021-03-19T21:04:30.303" v="3803" actId="26606"/>
          <ac:spMkLst>
            <pc:docMk/>
            <pc:sldMk cId="2041657443" sldId="266"/>
            <ac:spMk id="17" creationId="{08C9B587-E65E-4B52-B37C-ABEBB6E87928}"/>
          </ac:spMkLst>
        </pc:spChg>
        <pc:picChg chg="add mod">
          <ac:chgData name="george_melrose@yahoo.com" userId="38afe6910b57bb59" providerId="LiveId" clId="{87B91EBB-A705-4244-94F8-1EF4CA1F6CAA}" dt="2021-03-20T20:28:18.517" v="5350"/>
          <ac:picMkLst>
            <pc:docMk/>
            <pc:sldMk cId="2041657443" sldId="266"/>
            <ac:picMk id="3" creationId="{90910458-814E-4022-B66A-51EC1DF247A7}"/>
          </ac:picMkLst>
        </pc:picChg>
        <pc:picChg chg="add del mod">
          <ac:chgData name="george_melrose@yahoo.com" userId="38afe6910b57bb59" providerId="LiveId" clId="{87B91EBB-A705-4244-94F8-1EF4CA1F6CAA}" dt="2021-03-19T21:04:30.972" v="3804" actId="931"/>
          <ac:picMkLst>
            <pc:docMk/>
            <pc:sldMk cId="2041657443" sldId="266"/>
            <ac:picMk id="4" creationId="{BD4DCFE2-C0C8-4AEC-9C65-058C723A6052}"/>
          </ac:picMkLst>
        </pc:picChg>
        <pc:picChg chg="add mod">
          <ac:chgData name="george_melrose@yahoo.com" userId="38afe6910b57bb59" providerId="LiveId" clId="{87B91EBB-A705-4244-94F8-1EF4CA1F6CAA}" dt="2021-03-19T21:16:54.525" v="3920" actId="1076"/>
          <ac:picMkLst>
            <pc:docMk/>
            <pc:sldMk cId="2041657443" sldId="266"/>
            <ac:picMk id="6" creationId="{DD0D654E-AB9D-4739-AB47-CE1D46656E96}"/>
          </ac:picMkLst>
        </pc:picChg>
        <pc:picChg chg="add mod">
          <ac:chgData name="george_melrose@yahoo.com" userId="38afe6910b57bb59" providerId="LiveId" clId="{87B91EBB-A705-4244-94F8-1EF4CA1F6CAA}" dt="2021-03-19T21:36:22.489" v="4009" actId="1076"/>
          <ac:picMkLst>
            <pc:docMk/>
            <pc:sldMk cId="2041657443" sldId="266"/>
            <ac:picMk id="10" creationId="{B56ACCB2-EC66-46EC-90E0-3927732F52FB}"/>
          </ac:picMkLst>
        </pc:picChg>
        <pc:picChg chg="add del mod">
          <ac:chgData name="george_melrose@yahoo.com" userId="38afe6910b57bb59" providerId="LiveId" clId="{87B91EBB-A705-4244-94F8-1EF4CA1F6CAA}" dt="2021-03-19T23:38:02.859" v="5315" actId="21"/>
          <ac:picMkLst>
            <pc:docMk/>
            <pc:sldMk cId="2041657443" sldId="266"/>
            <ac:picMk id="14" creationId="{40759C62-75FD-4951-8AE3-C151938585F6}"/>
          </ac:picMkLst>
        </pc:picChg>
        <pc:picChg chg="add del mod">
          <ac:chgData name="george_melrose@yahoo.com" userId="38afe6910b57bb59" providerId="LiveId" clId="{87B91EBB-A705-4244-94F8-1EF4CA1F6CAA}" dt="2021-03-20T20:19:36.386" v="5348"/>
          <ac:picMkLst>
            <pc:docMk/>
            <pc:sldMk cId="2041657443" sldId="266"/>
            <ac:picMk id="18" creationId="{FE71091F-AD52-4CD1-82B5-EC2C1A3B6F9F}"/>
          </ac:picMkLst>
        </pc:picChg>
      </pc:sldChg>
      <pc:sldChg chg="addSp delSp modSp new mod modTransition modClrScheme modAnim chgLayout">
        <pc:chgData name="george_melrose@yahoo.com" userId="38afe6910b57bb59" providerId="LiveId" clId="{87B91EBB-A705-4244-94F8-1EF4CA1F6CAA}" dt="2021-03-20T20:28:18.517" v="5350"/>
        <pc:sldMkLst>
          <pc:docMk/>
          <pc:sldMk cId="184839910" sldId="267"/>
        </pc:sldMkLst>
        <pc:spChg chg="add del mod">
          <ac:chgData name="george_melrose@yahoo.com" userId="38afe6910b57bb59" providerId="LiveId" clId="{87B91EBB-A705-4244-94F8-1EF4CA1F6CAA}" dt="2021-03-19T21:59:20.841" v="4056" actId="700"/>
          <ac:spMkLst>
            <pc:docMk/>
            <pc:sldMk cId="184839910" sldId="267"/>
            <ac:spMk id="2" creationId="{0B653BEC-0CDC-43FF-BA2A-8BD58314FDD0}"/>
          </ac:spMkLst>
        </pc:spChg>
        <pc:spChg chg="add del mod">
          <ac:chgData name="george_melrose@yahoo.com" userId="38afe6910b57bb59" providerId="LiveId" clId="{87B91EBB-A705-4244-94F8-1EF4CA1F6CAA}" dt="2021-03-19T21:59:20.841" v="4056" actId="700"/>
          <ac:spMkLst>
            <pc:docMk/>
            <pc:sldMk cId="184839910" sldId="267"/>
            <ac:spMk id="3" creationId="{0FAA2D5E-7E80-4AFF-AD9B-7D57CC67163D}"/>
          </ac:spMkLst>
        </pc:spChg>
        <pc:spChg chg="add mod">
          <ac:chgData name="george_melrose@yahoo.com" userId="38afe6910b57bb59" providerId="LiveId" clId="{87B91EBB-A705-4244-94F8-1EF4CA1F6CAA}" dt="2021-03-19T22:20:24.518" v="4099" actId="115"/>
          <ac:spMkLst>
            <pc:docMk/>
            <pc:sldMk cId="184839910" sldId="267"/>
            <ac:spMk id="4" creationId="{D42988E3-3C95-49CC-AB10-266158CC461E}"/>
          </ac:spMkLst>
        </pc:spChg>
        <pc:spChg chg="add mod">
          <ac:chgData name="george_melrose@yahoo.com" userId="38afe6910b57bb59" providerId="LiveId" clId="{87B91EBB-A705-4244-94F8-1EF4CA1F6CAA}" dt="2021-03-19T22:34:08.652" v="4446" actId="20577"/>
          <ac:spMkLst>
            <pc:docMk/>
            <pc:sldMk cId="184839910" sldId="267"/>
            <ac:spMk id="5" creationId="{5C219359-2E75-4178-A7AD-828A8EF56585}"/>
          </ac:spMkLst>
        </pc:spChg>
        <pc:picChg chg="add mod">
          <ac:chgData name="george_melrose@yahoo.com" userId="38afe6910b57bb59" providerId="LiveId" clId="{87B91EBB-A705-4244-94F8-1EF4CA1F6CAA}" dt="2021-03-20T20:28:18.517" v="5350"/>
          <ac:picMkLst>
            <pc:docMk/>
            <pc:sldMk cId="184839910" sldId="267"/>
            <ac:picMk id="2" creationId="{46C0244D-7B08-461A-A18E-9F64300D6942}"/>
          </ac:picMkLst>
        </pc:picChg>
        <pc:picChg chg="add del mod">
          <ac:chgData name="george_melrose@yahoo.com" userId="38afe6910b57bb59" providerId="LiveId" clId="{87B91EBB-A705-4244-94F8-1EF4CA1F6CAA}" dt="2021-03-20T20:19:36.386" v="5348"/>
          <ac:picMkLst>
            <pc:docMk/>
            <pc:sldMk cId="184839910" sldId="267"/>
            <ac:picMk id="6" creationId="{CCB068B5-A7D4-419F-AEF3-07D34606907C}"/>
          </ac:picMkLst>
        </pc:picChg>
      </pc:sldChg>
      <pc:sldChg chg="addSp delSp modSp new mod modTransition modClrScheme modAnim chgLayout">
        <pc:chgData name="george_melrose@yahoo.com" userId="38afe6910b57bb59" providerId="LiveId" clId="{87B91EBB-A705-4244-94F8-1EF4CA1F6CAA}" dt="2021-03-20T20:28:18.517" v="5350"/>
        <pc:sldMkLst>
          <pc:docMk/>
          <pc:sldMk cId="2535060989" sldId="268"/>
        </pc:sldMkLst>
        <pc:spChg chg="del mod">
          <ac:chgData name="george_melrose@yahoo.com" userId="38afe6910b57bb59" providerId="LiveId" clId="{87B91EBB-A705-4244-94F8-1EF4CA1F6CAA}" dt="2021-03-19T22:20:47.249" v="4109" actId="700"/>
          <ac:spMkLst>
            <pc:docMk/>
            <pc:sldMk cId="2535060989" sldId="268"/>
            <ac:spMk id="2" creationId="{8F9E9007-DB12-4CD2-BB10-DDE54DFB478C}"/>
          </ac:spMkLst>
        </pc:spChg>
        <pc:spChg chg="del">
          <ac:chgData name="george_melrose@yahoo.com" userId="38afe6910b57bb59" providerId="LiveId" clId="{87B91EBB-A705-4244-94F8-1EF4CA1F6CAA}" dt="2021-03-19T22:20:47.249" v="4109" actId="700"/>
          <ac:spMkLst>
            <pc:docMk/>
            <pc:sldMk cId="2535060989" sldId="268"/>
            <ac:spMk id="3" creationId="{C3BF123D-F977-42D9-9F1E-315E0DDB9516}"/>
          </ac:spMkLst>
        </pc:spChg>
        <pc:spChg chg="add mod">
          <ac:chgData name="george_melrose@yahoo.com" userId="38afe6910b57bb59" providerId="LiveId" clId="{87B91EBB-A705-4244-94F8-1EF4CA1F6CAA}" dt="2021-03-19T22:26:06.463" v="4116" actId="14100"/>
          <ac:spMkLst>
            <pc:docMk/>
            <pc:sldMk cId="2535060989" sldId="268"/>
            <ac:spMk id="6" creationId="{52754AE0-6724-42EA-8D03-E852A817A785}"/>
          </ac:spMkLst>
        </pc:spChg>
        <pc:spChg chg="add mod">
          <ac:chgData name="george_melrose@yahoo.com" userId="38afe6910b57bb59" providerId="LiveId" clId="{87B91EBB-A705-4244-94F8-1EF4CA1F6CAA}" dt="2021-03-19T22:26:17.708" v="4119" actId="1076"/>
          <ac:spMkLst>
            <pc:docMk/>
            <pc:sldMk cId="2535060989" sldId="268"/>
            <ac:spMk id="7" creationId="{85054BEB-8D99-42E4-997C-1B80A69C4AB9}"/>
          </ac:spMkLst>
        </pc:spChg>
        <pc:spChg chg="add mod">
          <ac:chgData name="george_melrose@yahoo.com" userId="38afe6910b57bb59" providerId="LiveId" clId="{87B91EBB-A705-4244-94F8-1EF4CA1F6CAA}" dt="2021-03-19T22:26:31.085" v="4122" actId="1076"/>
          <ac:spMkLst>
            <pc:docMk/>
            <pc:sldMk cId="2535060989" sldId="268"/>
            <ac:spMk id="8" creationId="{EF609999-9E38-49E0-AF48-EBA51F28C1E9}"/>
          </ac:spMkLst>
        </pc:spChg>
        <pc:spChg chg="add mod">
          <ac:chgData name="george_melrose@yahoo.com" userId="38afe6910b57bb59" providerId="LiveId" clId="{87B91EBB-A705-4244-94F8-1EF4CA1F6CAA}" dt="2021-03-19T22:26:49.688" v="4129" actId="14100"/>
          <ac:spMkLst>
            <pc:docMk/>
            <pc:sldMk cId="2535060989" sldId="268"/>
            <ac:spMk id="9" creationId="{F5669CF4-E62E-455D-80CE-069D719AB807}"/>
          </ac:spMkLst>
        </pc:spChg>
        <pc:picChg chg="add mod">
          <ac:chgData name="george_melrose@yahoo.com" userId="38afe6910b57bb59" providerId="LiveId" clId="{87B91EBB-A705-4244-94F8-1EF4CA1F6CAA}" dt="2021-03-20T20:28:18.517" v="5350"/>
          <ac:picMkLst>
            <pc:docMk/>
            <pc:sldMk cId="2535060989" sldId="268"/>
            <ac:picMk id="2" creationId="{2EA2159D-C8B6-44D6-A323-D74402B79086}"/>
          </ac:picMkLst>
        </pc:picChg>
        <pc:picChg chg="add mod">
          <ac:chgData name="george_melrose@yahoo.com" userId="38afe6910b57bb59" providerId="LiveId" clId="{87B91EBB-A705-4244-94F8-1EF4CA1F6CAA}" dt="2021-03-19T22:21:27.408" v="4111" actId="27614"/>
          <ac:picMkLst>
            <pc:docMk/>
            <pc:sldMk cId="2535060989" sldId="268"/>
            <ac:picMk id="5" creationId="{42E99DB0-2FF3-49F0-98C1-2B4221FB7516}"/>
          </ac:picMkLst>
        </pc:picChg>
        <pc:picChg chg="add del mod">
          <ac:chgData name="george_melrose@yahoo.com" userId="38afe6910b57bb59" providerId="LiveId" clId="{87B91EBB-A705-4244-94F8-1EF4CA1F6CAA}" dt="2021-03-20T20:19:36.386" v="5348"/>
          <ac:picMkLst>
            <pc:docMk/>
            <pc:sldMk cId="2535060989" sldId="268"/>
            <ac:picMk id="10" creationId="{4AB3E2B6-1D87-4539-A2A9-9FE96CE85D4F}"/>
          </ac:picMkLst>
        </pc:picChg>
      </pc:sldChg>
      <pc:sldChg chg="addSp delSp modSp new mod modTransition modClrScheme delAnim modAnim chgLayout">
        <pc:chgData name="george_melrose@yahoo.com" userId="38afe6910b57bb59" providerId="LiveId" clId="{87B91EBB-A705-4244-94F8-1EF4CA1F6CAA}" dt="2021-03-20T20:28:18.517" v="5350"/>
        <pc:sldMkLst>
          <pc:docMk/>
          <pc:sldMk cId="3692627708" sldId="269"/>
        </pc:sldMkLst>
        <pc:spChg chg="add mod">
          <ac:chgData name="george_melrose@yahoo.com" userId="38afe6910b57bb59" providerId="LiveId" clId="{87B91EBB-A705-4244-94F8-1EF4CA1F6CAA}" dt="2021-03-19T22:58:06.421" v="4691" actId="20577"/>
          <ac:spMkLst>
            <pc:docMk/>
            <pc:sldMk cId="3692627708" sldId="269"/>
            <ac:spMk id="2" creationId="{1D8DFD1D-ABC5-4FB0-BB0D-8A3DBF47FD82}"/>
          </ac:spMkLst>
        </pc:spChg>
        <pc:spChg chg="add mod">
          <ac:chgData name="george_melrose@yahoo.com" userId="38afe6910b57bb59" providerId="LiveId" clId="{87B91EBB-A705-4244-94F8-1EF4CA1F6CAA}" dt="2021-03-19T23:00:06.854" v="4815" actId="20577"/>
          <ac:spMkLst>
            <pc:docMk/>
            <pc:sldMk cId="3692627708" sldId="269"/>
            <ac:spMk id="3" creationId="{BBA8BC53-B56D-4EE7-99E8-263F5A7F548D}"/>
          </ac:spMkLst>
        </pc:spChg>
        <pc:picChg chg="add del mod">
          <ac:chgData name="george_melrose@yahoo.com" userId="38afe6910b57bb59" providerId="LiveId" clId="{87B91EBB-A705-4244-94F8-1EF4CA1F6CAA}" dt="2021-03-19T23:44:01.344" v="5317" actId="21"/>
          <ac:picMkLst>
            <pc:docMk/>
            <pc:sldMk cId="3692627708" sldId="269"/>
            <ac:picMk id="4" creationId="{4AE271C7-6291-4D42-991A-A319177B5C87}"/>
          </ac:picMkLst>
        </pc:picChg>
        <pc:picChg chg="add mod">
          <ac:chgData name="george_melrose@yahoo.com" userId="38afe6910b57bb59" providerId="LiveId" clId="{87B91EBB-A705-4244-94F8-1EF4CA1F6CAA}" dt="2021-03-20T20:28:18.517" v="5350"/>
          <ac:picMkLst>
            <pc:docMk/>
            <pc:sldMk cId="3692627708" sldId="269"/>
            <ac:picMk id="4" creationId="{D87527A4-E29B-46C8-A0A2-8905EBC98915}"/>
          </ac:picMkLst>
        </pc:picChg>
        <pc:picChg chg="add del mod">
          <ac:chgData name="george_melrose@yahoo.com" userId="38afe6910b57bb59" providerId="LiveId" clId="{87B91EBB-A705-4244-94F8-1EF4CA1F6CAA}" dt="2021-03-20T20:19:36.386" v="5348"/>
          <ac:picMkLst>
            <pc:docMk/>
            <pc:sldMk cId="3692627708" sldId="269"/>
            <ac:picMk id="5" creationId="{81F1A28A-3DF5-4BC4-B31F-B9F9612CA51A}"/>
          </ac:picMkLst>
        </pc:picChg>
      </pc:sldChg>
      <pc:sldChg chg="addSp delSp modSp new mod modTransition modAnim">
        <pc:chgData name="george_melrose@yahoo.com" userId="38afe6910b57bb59" providerId="LiveId" clId="{87B91EBB-A705-4244-94F8-1EF4CA1F6CAA}" dt="2021-03-20T20:19:40.232" v="5349"/>
        <pc:sldMkLst>
          <pc:docMk/>
          <pc:sldMk cId="1768007" sldId="270"/>
        </pc:sldMkLst>
        <pc:spChg chg="mod">
          <ac:chgData name="george_melrose@yahoo.com" userId="38afe6910b57bb59" providerId="LiveId" clId="{87B91EBB-A705-4244-94F8-1EF4CA1F6CAA}" dt="2021-03-19T23:00:21.788" v="4848" actId="20577"/>
          <ac:spMkLst>
            <pc:docMk/>
            <pc:sldMk cId="1768007" sldId="270"/>
            <ac:spMk id="2" creationId="{A8738AF1-E3FF-4FCB-8FF9-A84D1BC75883}"/>
          </ac:spMkLst>
        </pc:spChg>
        <pc:spChg chg="mod">
          <ac:chgData name="george_melrose@yahoo.com" userId="38afe6910b57bb59" providerId="LiveId" clId="{87B91EBB-A705-4244-94F8-1EF4CA1F6CAA}" dt="2021-03-19T23:08:01.508" v="5292" actId="14100"/>
          <ac:spMkLst>
            <pc:docMk/>
            <pc:sldMk cId="1768007" sldId="270"/>
            <ac:spMk id="3" creationId="{4F7F6598-5069-4973-85ED-A5E332C575CA}"/>
          </ac:spMkLst>
        </pc:spChg>
        <pc:picChg chg="add del mod">
          <ac:chgData name="george_melrose@yahoo.com" userId="38afe6910b57bb59" providerId="LiveId" clId="{87B91EBB-A705-4244-94F8-1EF4CA1F6CAA}" dt="2021-03-20T20:19:36.386" v="5348"/>
          <ac:picMkLst>
            <pc:docMk/>
            <pc:sldMk cId="1768007" sldId="270"/>
            <ac:picMk id="4" creationId="{7FB280EC-B830-4D5B-B50F-167AEE1691E1}"/>
          </ac:picMkLst>
        </pc:picChg>
      </pc:sldChg>
      <pc:sldMasterChg chg="add del addSldLayout delSldLayout">
        <pc:chgData name="george_melrose@yahoo.com" userId="38afe6910b57bb59" providerId="LiveId" clId="{87B91EBB-A705-4244-94F8-1EF4CA1F6CAA}" dt="2021-03-18T23:43:22.908" v="45" actId="26606"/>
        <pc:sldMasterMkLst>
          <pc:docMk/>
          <pc:sldMasterMk cId="2166770252" sldId="2147483648"/>
        </pc:sldMasterMkLst>
        <pc:sldLayoutChg chg="add del">
          <pc:chgData name="george_melrose@yahoo.com" userId="38afe6910b57bb59" providerId="LiveId" clId="{87B91EBB-A705-4244-94F8-1EF4CA1F6CAA}" dt="2021-03-18T23:43:22.908" v="45" actId="26606"/>
          <pc:sldLayoutMkLst>
            <pc:docMk/>
            <pc:sldMasterMk cId="2166770252" sldId="2147483648"/>
            <pc:sldLayoutMk cId="1634927891" sldId="2147483649"/>
          </pc:sldLayoutMkLst>
        </pc:sldLayoutChg>
        <pc:sldLayoutChg chg="add del">
          <pc:chgData name="george_melrose@yahoo.com" userId="38afe6910b57bb59" providerId="LiveId" clId="{87B91EBB-A705-4244-94F8-1EF4CA1F6CAA}" dt="2021-03-18T23:43:22.908" v="45" actId="26606"/>
          <pc:sldLayoutMkLst>
            <pc:docMk/>
            <pc:sldMasterMk cId="2166770252" sldId="2147483648"/>
            <pc:sldLayoutMk cId="623839973" sldId="2147483650"/>
          </pc:sldLayoutMkLst>
        </pc:sldLayoutChg>
        <pc:sldLayoutChg chg="add del">
          <pc:chgData name="george_melrose@yahoo.com" userId="38afe6910b57bb59" providerId="LiveId" clId="{87B91EBB-A705-4244-94F8-1EF4CA1F6CAA}" dt="2021-03-18T23:43:22.908" v="45" actId="26606"/>
          <pc:sldLayoutMkLst>
            <pc:docMk/>
            <pc:sldMasterMk cId="2166770252" sldId="2147483648"/>
            <pc:sldLayoutMk cId="204397742" sldId="2147483651"/>
          </pc:sldLayoutMkLst>
        </pc:sldLayoutChg>
        <pc:sldLayoutChg chg="add del">
          <pc:chgData name="george_melrose@yahoo.com" userId="38afe6910b57bb59" providerId="LiveId" clId="{87B91EBB-A705-4244-94F8-1EF4CA1F6CAA}" dt="2021-03-18T23:43:22.908" v="45" actId="26606"/>
          <pc:sldLayoutMkLst>
            <pc:docMk/>
            <pc:sldMasterMk cId="2166770252" sldId="2147483648"/>
            <pc:sldLayoutMk cId="429204992" sldId="2147483652"/>
          </pc:sldLayoutMkLst>
        </pc:sldLayoutChg>
        <pc:sldLayoutChg chg="add del">
          <pc:chgData name="george_melrose@yahoo.com" userId="38afe6910b57bb59" providerId="LiveId" clId="{87B91EBB-A705-4244-94F8-1EF4CA1F6CAA}" dt="2021-03-18T23:43:22.908" v="45" actId="26606"/>
          <pc:sldLayoutMkLst>
            <pc:docMk/>
            <pc:sldMasterMk cId="2166770252" sldId="2147483648"/>
            <pc:sldLayoutMk cId="75454749" sldId="2147483653"/>
          </pc:sldLayoutMkLst>
        </pc:sldLayoutChg>
        <pc:sldLayoutChg chg="add del">
          <pc:chgData name="george_melrose@yahoo.com" userId="38afe6910b57bb59" providerId="LiveId" clId="{87B91EBB-A705-4244-94F8-1EF4CA1F6CAA}" dt="2021-03-18T23:43:22.908" v="45" actId="26606"/>
          <pc:sldLayoutMkLst>
            <pc:docMk/>
            <pc:sldMasterMk cId="2166770252" sldId="2147483648"/>
            <pc:sldLayoutMk cId="1468268247" sldId="2147483654"/>
          </pc:sldLayoutMkLst>
        </pc:sldLayoutChg>
        <pc:sldLayoutChg chg="add del">
          <pc:chgData name="george_melrose@yahoo.com" userId="38afe6910b57bb59" providerId="LiveId" clId="{87B91EBB-A705-4244-94F8-1EF4CA1F6CAA}" dt="2021-03-18T23:43:22.908" v="45" actId="26606"/>
          <pc:sldLayoutMkLst>
            <pc:docMk/>
            <pc:sldMasterMk cId="2166770252" sldId="2147483648"/>
            <pc:sldLayoutMk cId="2423952806" sldId="2147483655"/>
          </pc:sldLayoutMkLst>
        </pc:sldLayoutChg>
        <pc:sldLayoutChg chg="add del">
          <pc:chgData name="george_melrose@yahoo.com" userId="38afe6910b57bb59" providerId="LiveId" clId="{87B91EBB-A705-4244-94F8-1EF4CA1F6CAA}" dt="2021-03-18T23:43:22.908" v="45" actId="26606"/>
          <pc:sldLayoutMkLst>
            <pc:docMk/>
            <pc:sldMasterMk cId="2166770252" sldId="2147483648"/>
            <pc:sldLayoutMk cId="1577421897" sldId="2147483656"/>
          </pc:sldLayoutMkLst>
        </pc:sldLayoutChg>
        <pc:sldLayoutChg chg="add del">
          <pc:chgData name="george_melrose@yahoo.com" userId="38afe6910b57bb59" providerId="LiveId" clId="{87B91EBB-A705-4244-94F8-1EF4CA1F6CAA}" dt="2021-03-18T23:43:22.908" v="45" actId="26606"/>
          <pc:sldLayoutMkLst>
            <pc:docMk/>
            <pc:sldMasterMk cId="2166770252" sldId="2147483648"/>
            <pc:sldLayoutMk cId="300746992" sldId="2147483657"/>
          </pc:sldLayoutMkLst>
        </pc:sldLayoutChg>
        <pc:sldLayoutChg chg="add del">
          <pc:chgData name="george_melrose@yahoo.com" userId="38afe6910b57bb59" providerId="LiveId" clId="{87B91EBB-A705-4244-94F8-1EF4CA1F6CAA}" dt="2021-03-18T23:43:22.908" v="45" actId="26606"/>
          <pc:sldLayoutMkLst>
            <pc:docMk/>
            <pc:sldMasterMk cId="2166770252" sldId="2147483648"/>
            <pc:sldLayoutMk cId="3354034801" sldId="2147483658"/>
          </pc:sldLayoutMkLst>
        </pc:sldLayoutChg>
        <pc:sldLayoutChg chg="add del">
          <pc:chgData name="george_melrose@yahoo.com" userId="38afe6910b57bb59" providerId="LiveId" clId="{87B91EBB-A705-4244-94F8-1EF4CA1F6CAA}" dt="2021-03-18T23:43:22.908" v="45" actId="26606"/>
          <pc:sldLayoutMkLst>
            <pc:docMk/>
            <pc:sldMasterMk cId="2166770252" sldId="2147483648"/>
            <pc:sldLayoutMk cId="3826620530" sldId="2147483659"/>
          </pc:sldLayoutMkLst>
        </pc:sldLayoutChg>
      </pc:sldMasterChg>
      <pc:sldMasterChg chg="add modTransition addSldLayout modSldLayout">
        <pc:chgData name="george_melrose@yahoo.com" userId="38afe6910b57bb59" providerId="LiveId" clId="{87B91EBB-A705-4244-94F8-1EF4CA1F6CAA}" dt="2021-03-19T23:19:56.137" v="5311"/>
        <pc:sldMasterMkLst>
          <pc:docMk/>
          <pc:sldMasterMk cId="3537399921" sldId="2147483686"/>
        </pc:sldMasterMkLst>
        <pc:sldLayoutChg chg="add modTransition">
          <pc:chgData name="george_melrose@yahoo.com" userId="38afe6910b57bb59" providerId="LiveId" clId="{87B91EBB-A705-4244-94F8-1EF4CA1F6CAA}" dt="2021-03-19T23:19:56.137" v="5311"/>
          <pc:sldLayoutMkLst>
            <pc:docMk/>
            <pc:sldMasterMk cId="3537399921" sldId="2147483686"/>
            <pc:sldLayoutMk cId="2963359475" sldId="2147483675"/>
          </pc:sldLayoutMkLst>
        </pc:sldLayoutChg>
        <pc:sldLayoutChg chg="add modTransition">
          <pc:chgData name="george_melrose@yahoo.com" userId="38afe6910b57bb59" providerId="LiveId" clId="{87B91EBB-A705-4244-94F8-1EF4CA1F6CAA}" dt="2021-03-19T23:19:56.137" v="5311"/>
          <pc:sldLayoutMkLst>
            <pc:docMk/>
            <pc:sldMasterMk cId="3537399921" sldId="2147483686"/>
            <pc:sldLayoutMk cId="765305118" sldId="2147483676"/>
          </pc:sldLayoutMkLst>
        </pc:sldLayoutChg>
        <pc:sldLayoutChg chg="add modTransition">
          <pc:chgData name="george_melrose@yahoo.com" userId="38afe6910b57bb59" providerId="LiveId" clId="{87B91EBB-A705-4244-94F8-1EF4CA1F6CAA}" dt="2021-03-19T23:19:56.137" v="5311"/>
          <pc:sldLayoutMkLst>
            <pc:docMk/>
            <pc:sldMasterMk cId="3537399921" sldId="2147483686"/>
            <pc:sldLayoutMk cId="3365587553" sldId="2147483677"/>
          </pc:sldLayoutMkLst>
        </pc:sldLayoutChg>
        <pc:sldLayoutChg chg="add modTransition">
          <pc:chgData name="george_melrose@yahoo.com" userId="38afe6910b57bb59" providerId="LiveId" clId="{87B91EBB-A705-4244-94F8-1EF4CA1F6CAA}" dt="2021-03-19T23:19:56.137" v="5311"/>
          <pc:sldLayoutMkLst>
            <pc:docMk/>
            <pc:sldMasterMk cId="3537399921" sldId="2147483686"/>
            <pc:sldLayoutMk cId="3563323944" sldId="2147483678"/>
          </pc:sldLayoutMkLst>
        </pc:sldLayoutChg>
        <pc:sldLayoutChg chg="add modTransition">
          <pc:chgData name="george_melrose@yahoo.com" userId="38afe6910b57bb59" providerId="LiveId" clId="{87B91EBB-A705-4244-94F8-1EF4CA1F6CAA}" dt="2021-03-19T23:19:56.137" v="5311"/>
          <pc:sldLayoutMkLst>
            <pc:docMk/>
            <pc:sldMasterMk cId="3537399921" sldId="2147483686"/>
            <pc:sldLayoutMk cId="3248384583" sldId="2147483679"/>
          </pc:sldLayoutMkLst>
        </pc:sldLayoutChg>
        <pc:sldLayoutChg chg="add modTransition">
          <pc:chgData name="george_melrose@yahoo.com" userId="38afe6910b57bb59" providerId="LiveId" clId="{87B91EBB-A705-4244-94F8-1EF4CA1F6CAA}" dt="2021-03-19T23:19:56.137" v="5311"/>
          <pc:sldLayoutMkLst>
            <pc:docMk/>
            <pc:sldMasterMk cId="3537399921" sldId="2147483686"/>
            <pc:sldLayoutMk cId="3755081377" sldId="2147483680"/>
          </pc:sldLayoutMkLst>
        </pc:sldLayoutChg>
        <pc:sldLayoutChg chg="add modTransition">
          <pc:chgData name="george_melrose@yahoo.com" userId="38afe6910b57bb59" providerId="LiveId" clId="{87B91EBB-A705-4244-94F8-1EF4CA1F6CAA}" dt="2021-03-19T23:19:56.137" v="5311"/>
          <pc:sldLayoutMkLst>
            <pc:docMk/>
            <pc:sldMasterMk cId="3537399921" sldId="2147483686"/>
            <pc:sldLayoutMk cId="710206826" sldId="2147483681"/>
          </pc:sldLayoutMkLst>
        </pc:sldLayoutChg>
        <pc:sldLayoutChg chg="add modTransition">
          <pc:chgData name="george_melrose@yahoo.com" userId="38afe6910b57bb59" providerId="LiveId" clId="{87B91EBB-A705-4244-94F8-1EF4CA1F6CAA}" dt="2021-03-19T23:19:56.137" v="5311"/>
          <pc:sldLayoutMkLst>
            <pc:docMk/>
            <pc:sldMasterMk cId="3537399921" sldId="2147483686"/>
            <pc:sldLayoutMk cId="3429601800" sldId="2147483682"/>
          </pc:sldLayoutMkLst>
        </pc:sldLayoutChg>
        <pc:sldLayoutChg chg="add modTransition">
          <pc:chgData name="george_melrose@yahoo.com" userId="38afe6910b57bb59" providerId="LiveId" clId="{87B91EBB-A705-4244-94F8-1EF4CA1F6CAA}" dt="2021-03-19T23:19:56.137" v="5311"/>
          <pc:sldLayoutMkLst>
            <pc:docMk/>
            <pc:sldMasterMk cId="3537399921" sldId="2147483686"/>
            <pc:sldLayoutMk cId="2087832304" sldId="2147483683"/>
          </pc:sldLayoutMkLst>
        </pc:sldLayoutChg>
        <pc:sldLayoutChg chg="add modTransition">
          <pc:chgData name="george_melrose@yahoo.com" userId="38afe6910b57bb59" providerId="LiveId" clId="{87B91EBB-A705-4244-94F8-1EF4CA1F6CAA}" dt="2021-03-19T23:19:56.137" v="5311"/>
          <pc:sldLayoutMkLst>
            <pc:docMk/>
            <pc:sldMasterMk cId="3537399921" sldId="2147483686"/>
            <pc:sldLayoutMk cId="261248850" sldId="2147483684"/>
          </pc:sldLayoutMkLst>
        </pc:sldLayoutChg>
        <pc:sldLayoutChg chg="add modTransition">
          <pc:chgData name="george_melrose@yahoo.com" userId="38afe6910b57bb59" providerId="LiveId" clId="{87B91EBB-A705-4244-94F8-1EF4CA1F6CAA}" dt="2021-03-19T23:19:56.137" v="5311"/>
          <pc:sldLayoutMkLst>
            <pc:docMk/>
            <pc:sldMasterMk cId="3537399921" sldId="2147483686"/>
            <pc:sldLayoutMk cId="2953730283" sldId="2147483685"/>
          </pc:sldLayoutMkLst>
        </pc:sldLayoutChg>
      </pc:sldMasterChg>
      <pc:sldMasterChg chg="add del addSldLayout delSldLayout">
        <pc:chgData name="george_melrose@yahoo.com" userId="38afe6910b57bb59" providerId="LiveId" clId="{87B91EBB-A705-4244-94F8-1EF4CA1F6CAA}" dt="2021-03-18T23:43:00.567" v="44" actId="26606"/>
        <pc:sldMasterMkLst>
          <pc:docMk/>
          <pc:sldMasterMk cId="3819614396" sldId="2147483686"/>
        </pc:sldMasterMkLst>
        <pc:sldLayoutChg chg="add del">
          <pc:chgData name="george_melrose@yahoo.com" userId="38afe6910b57bb59" providerId="LiveId" clId="{87B91EBB-A705-4244-94F8-1EF4CA1F6CAA}" dt="2021-03-18T23:43:00.567" v="44" actId="26606"/>
          <pc:sldLayoutMkLst>
            <pc:docMk/>
            <pc:sldMasterMk cId="3819614396" sldId="2147483686"/>
            <pc:sldLayoutMk cId="160067558" sldId="2147483675"/>
          </pc:sldLayoutMkLst>
        </pc:sldLayoutChg>
        <pc:sldLayoutChg chg="add del">
          <pc:chgData name="george_melrose@yahoo.com" userId="38afe6910b57bb59" providerId="LiveId" clId="{87B91EBB-A705-4244-94F8-1EF4CA1F6CAA}" dt="2021-03-18T23:43:00.567" v="44" actId="26606"/>
          <pc:sldLayoutMkLst>
            <pc:docMk/>
            <pc:sldMasterMk cId="3819614396" sldId="2147483686"/>
            <pc:sldLayoutMk cId="3012924399" sldId="2147483676"/>
          </pc:sldLayoutMkLst>
        </pc:sldLayoutChg>
        <pc:sldLayoutChg chg="add del">
          <pc:chgData name="george_melrose@yahoo.com" userId="38afe6910b57bb59" providerId="LiveId" clId="{87B91EBB-A705-4244-94F8-1EF4CA1F6CAA}" dt="2021-03-18T23:43:00.567" v="44" actId="26606"/>
          <pc:sldLayoutMkLst>
            <pc:docMk/>
            <pc:sldMasterMk cId="3819614396" sldId="2147483686"/>
            <pc:sldLayoutMk cId="2533969186" sldId="2147483677"/>
          </pc:sldLayoutMkLst>
        </pc:sldLayoutChg>
        <pc:sldLayoutChg chg="add del">
          <pc:chgData name="george_melrose@yahoo.com" userId="38afe6910b57bb59" providerId="LiveId" clId="{87B91EBB-A705-4244-94F8-1EF4CA1F6CAA}" dt="2021-03-18T23:43:00.567" v="44" actId="26606"/>
          <pc:sldLayoutMkLst>
            <pc:docMk/>
            <pc:sldMasterMk cId="3819614396" sldId="2147483686"/>
            <pc:sldLayoutMk cId="3723918551" sldId="2147483678"/>
          </pc:sldLayoutMkLst>
        </pc:sldLayoutChg>
        <pc:sldLayoutChg chg="add del">
          <pc:chgData name="george_melrose@yahoo.com" userId="38afe6910b57bb59" providerId="LiveId" clId="{87B91EBB-A705-4244-94F8-1EF4CA1F6CAA}" dt="2021-03-18T23:43:00.567" v="44" actId="26606"/>
          <pc:sldLayoutMkLst>
            <pc:docMk/>
            <pc:sldMasterMk cId="3819614396" sldId="2147483686"/>
            <pc:sldLayoutMk cId="3123529097" sldId="2147483679"/>
          </pc:sldLayoutMkLst>
        </pc:sldLayoutChg>
        <pc:sldLayoutChg chg="add del">
          <pc:chgData name="george_melrose@yahoo.com" userId="38afe6910b57bb59" providerId="LiveId" clId="{87B91EBB-A705-4244-94F8-1EF4CA1F6CAA}" dt="2021-03-18T23:43:00.567" v="44" actId="26606"/>
          <pc:sldLayoutMkLst>
            <pc:docMk/>
            <pc:sldMasterMk cId="3819614396" sldId="2147483686"/>
            <pc:sldLayoutMk cId="3885194851" sldId="2147483680"/>
          </pc:sldLayoutMkLst>
        </pc:sldLayoutChg>
        <pc:sldLayoutChg chg="add del">
          <pc:chgData name="george_melrose@yahoo.com" userId="38afe6910b57bb59" providerId="LiveId" clId="{87B91EBB-A705-4244-94F8-1EF4CA1F6CAA}" dt="2021-03-18T23:43:00.567" v="44" actId="26606"/>
          <pc:sldLayoutMkLst>
            <pc:docMk/>
            <pc:sldMasterMk cId="3819614396" sldId="2147483686"/>
            <pc:sldLayoutMk cId="142701304" sldId="2147483681"/>
          </pc:sldLayoutMkLst>
        </pc:sldLayoutChg>
        <pc:sldLayoutChg chg="add del">
          <pc:chgData name="george_melrose@yahoo.com" userId="38afe6910b57bb59" providerId="LiveId" clId="{87B91EBB-A705-4244-94F8-1EF4CA1F6CAA}" dt="2021-03-18T23:43:00.567" v="44" actId="26606"/>
          <pc:sldLayoutMkLst>
            <pc:docMk/>
            <pc:sldMasterMk cId="3819614396" sldId="2147483686"/>
            <pc:sldLayoutMk cId="1820220208" sldId="2147483682"/>
          </pc:sldLayoutMkLst>
        </pc:sldLayoutChg>
        <pc:sldLayoutChg chg="add del">
          <pc:chgData name="george_melrose@yahoo.com" userId="38afe6910b57bb59" providerId="LiveId" clId="{87B91EBB-A705-4244-94F8-1EF4CA1F6CAA}" dt="2021-03-18T23:43:00.567" v="44" actId="26606"/>
          <pc:sldLayoutMkLst>
            <pc:docMk/>
            <pc:sldMasterMk cId="3819614396" sldId="2147483686"/>
            <pc:sldLayoutMk cId="275279083" sldId="2147483683"/>
          </pc:sldLayoutMkLst>
        </pc:sldLayoutChg>
        <pc:sldLayoutChg chg="add del">
          <pc:chgData name="george_melrose@yahoo.com" userId="38afe6910b57bb59" providerId="LiveId" clId="{87B91EBB-A705-4244-94F8-1EF4CA1F6CAA}" dt="2021-03-18T23:43:00.567" v="44" actId="26606"/>
          <pc:sldLayoutMkLst>
            <pc:docMk/>
            <pc:sldMasterMk cId="3819614396" sldId="2147483686"/>
            <pc:sldLayoutMk cId="2302499725" sldId="2147483684"/>
          </pc:sldLayoutMkLst>
        </pc:sldLayoutChg>
        <pc:sldLayoutChg chg="add del">
          <pc:chgData name="george_melrose@yahoo.com" userId="38afe6910b57bb59" providerId="LiveId" clId="{87B91EBB-A705-4244-94F8-1EF4CA1F6CAA}" dt="2021-03-18T23:43:00.567" v="44" actId="26606"/>
          <pc:sldLayoutMkLst>
            <pc:docMk/>
            <pc:sldMasterMk cId="3819614396" sldId="2147483686"/>
            <pc:sldLayoutMk cId="2553471444" sldId="214748368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797D92-6651-45A8-BA2D-E0C1398889C2}" type="datetimeFigureOut">
              <a:rPr lang="en-GB" smtClean="0"/>
              <a:t>03/05/2021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5D3ECB-1473-4E45-A571-662365C257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4877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- WGCNA </a:t>
            </a:r>
            <a:r>
              <a:rPr lang="en-GB"/>
              <a:t>is unsupervised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D3ECB-1473-4E45-A571-662365C2577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6261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020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32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08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60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3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4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73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38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35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0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58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99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8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7" Type="http://schemas.openxmlformats.org/officeDocument/2006/relationships/image" Target="../media/image2.png"/><Relationship Id="rId2" Type="http://schemas.microsoft.com/office/2007/relationships/media" Target="../media/media11.m4a"/><Relationship Id="rId1" Type="http://schemas.openxmlformats.org/officeDocument/2006/relationships/tags" Target="../tags/tag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10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11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1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2.png"/><Relationship Id="rId2" Type="http://schemas.microsoft.com/office/2007/relationships/media" Target="../media/media6.m4a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2.png"/><Relationship Id="rId2" Type="http://schemas.microsoft.com/office/2007/relationships/media" Target="../media/media7.m4a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7" Type="http://schemas.openxmlformats.org/officeDocument/2006/relationships/image" Target="../media/image2.png"/><Relationship Id="rId2" Type="http://schemas.microsoft.com/office/2007/relationships/media" Target="../media/media8.m4a"/><Relationship Id="rId1" Type="http://schemas.openxmlformats.org/officeDocument/2006/relationships/tags" Target="../tags/tag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7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1B591464-76C1-4338-9AC4-467FFF64BE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687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E91D5D-1EA3-49ED-9142-56D5CF6974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768" y="2790088"/>
            <a:ext cx="9078562" cy="2387600"/>
          </a:xfrm>
        </p:spPr>
        <p:txBody>
          <a:bodyPr>
            <a:normAutofit fontScale="90000"/>
          </a:bodyPr>
          <a:lstStyle/>
          <a:p>
            <a:r>
              <a:rPr lang="en-GB" sz="6100" dirty="0"/>
              <a:t>An Environmental Genomics Data Jamboree Review </a:t>
            </a:r>
          </a:p>
        </p:txBody>
      </p:sp>
      <p:sp>
        <p:nvSpPr>
          <p:cNvPr id="8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E9DE10-7F8D-4F45-AADC-CE73C97728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r>
              <a:rPr lang="en-GB" dirty="0"/>
              <a:t>George Melrose – 2244870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577E894-CD44-49BE-B595-23FE00C4AC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00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10482">
        <p:fade/>
      </p:transition>
    </mc:Choice>
    <mc:Fallback xmlns="">
      <p:transition spd="med" advTm="104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2195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B599-DF43-4C57-9BA2-F5D6B334B457}"/>
              </a:ext>
            </a:extLst>
          </p:cNvPr>
          <p:cNvSpPr txBox="1">
            <a:spLocks/>
          </p:cNvSpPr>
          <p:nvPr/>
        </p:nvSpPr>
        <p:spPr>
          <a:xfrm>
            <a:off x="293786" y="-122687"/>
            <a:ext cx="11318207" cy="1198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u="sng" dirty="0"/>
              <a:t>WGCNA Workflow – Part 4 Visualisation – </a:t>
            </a:r>
            <a:r>
              <a:rPr lang="en-GB" sz="2400" u="sng" dirty="0" err="1"/>
              <a:t>Cytoscape</a:t>
            </a:r>
            <a:endParaRPr lang="en-GB" sz="2400" u="sng" dirty="0"/>
          </a:p>
        </p:txBody>
      </p:sp>
      <p:pic>
        <p:nvPicPr>
          <p:cNvPr id="4" name="Picture 3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C28DE4F7-247E-4FA7-A285-C669E22CF3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5294"/>
            <a:ext cx="12192000" cy="546741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7659B42-E731-4171-82F2-5A283BFD061D}"/>
              </a:ext>
            </a:extLst>
          </p:cNvPr>
          <p:cNvSpPr/>
          <p:nvPr/>
        </p:nvSpPr>
        <p:spPr>
          <a:xfrm>
            <a:off x="9320463" y="1075876"/>
            <a:ext cx="1876926" cy="147481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AC4D05E-8E5B-4781-9042-A28E11B63CF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5199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773">
        <p:fade/>
      </p:transition>
    </mc:Choice>
    <mc:Fallback xmlns="">
      <p:transition spd="med" advTm="177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6E7A0-6DF4-40A0-BA92-0D9E2BBDDD17}"/>
              </a:ext>
            </a:extLst>
          </p:cNvPr>
          <p:cNvSpPr txBox="1">
            <a:spLocks/>
          </p:cNvSpPr>
          <p:nvPr/>
        </p:nvSpPr>
        <p:spPr>
          <a:xfrm>
            <a:off x="293786" y="-122687"/>
            <a:ext cx="11318207" cy="1198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u="sng" dirty="0"/>
              <a:t>WGCNA Workflow – Part 4 Visualisation – Panther </a:t>
            </a:r>
          </a:p>
        </p:txBody>
      </p:sp>
      <p:pic>
        <p:nvPicPr>
          <p:cNvPr id="6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DD0D654E-AB9D-4739-AB47-CE1D46656E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86" y="1039781"/>
            <a:ext cx="3810000" cy="381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D64561-FE1F-45EB-A4C7-411613C6FE39}"/>
              </a:ext>
            </a:extLst>
          </p:cNvPr>
          <p:cNvSpPr txBox="1"/>
          <p:nvPr/>
        </p:nvSpPr>
        <p:spPr>
          <a:xfrm>
            <a:off x="128337" y="5356554"/>
            <a:ext cx="6208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Biological regulation, cellular process, metabolic process, all hits for one protein  - C2H2 zinc finger transcription factor. 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B56ACCB2-EC66-46EC-90E0-3927732F52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552" y="921650"/>
            <a:ext cx="4134796" cy="42748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7A5762-9034-49AB-825A-223324F41E24}"/>
              </a:ext>
            </a:extLst>
          </p:cNvPr>
          <p:cNvSpPr txBox="1"/>
          <p:nvPr/>
        </p:nvSpPr>
        <p:spPr>
          <a:xfrm>
            <a:off x="6705600" y="5196514"/>
            <a:ext cx="6208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 Adapted from </a:t>
            </a:r>
            <a:r>
              <a:rPr lang="en-GB" sz="1600" dirty="0" err="1"/>
              <a:t>Jheon</a:t>
            </a:r>
            <a:r>
              <a:rPr lang="en-GB" sz="1600" dirty="0"/>
              <a:t>, 2004. 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0910458-814E-4022-B66A-51EC1DF247A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4165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692">
        <p:fade/>
      </p:transition>
    </mc:Choice>
    <mc:Fallback xmlns="">
      <p:transition spd="med" advTm="396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  <p:bldP spid="7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2988E3-3C95-49CC-AB10-266158CC4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u="sng" dirty="0"/>
              <a:t>RGCCA – Multiblock data analysis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C219359-2E75-4178-A7AD-828A8EF56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368" y="2209083"/>
            <a:ext cx="10168128" cy="3694176"/>
          </a:xfrm>
        </p:spPr>
        <p:txBody>
          <a:bodyPr/>
          <a:lstStyle/>
          <a:p>
            <a:r>
              <a:rPr lang="en-GB" dirty="0"/>
              <a:t>Classic CCA has drawbacks : only apply to be applied to 2 data views; only ID 1D latent vectors; overfits when </a:t>
            </a:r>
            <a:r>
              <a:rPr lang="en-GB" dirty="0" err="1"/>
              <a:t>no.samples</a:t>
            </a:r>
            <a:r>
              <a:rPr lang="en-GB" dirty="0"/>
              <a:t> is smaller than </a:t>
            </a:r>
            <a:r>
              <a:rPr lang="en-GB" dirty="0" err="1"/>
              <a:t>no.features</a:t>
            </a:r>
            <a:r>
              <a:rPr lang="en-GB" dirty="0"/>
              <a:t>.</a:t>
            </a:r>
          </a:p>
          <a:p>
            <a:r>
              <a:rPr lang="en-GB" dirty="0"/>
              <a:t>RGCCA (</a:t>
            </a:r>
            <a:r>
              <a:rPr lang="en-GB" dirty="0" err="1"/>
              <a:t>Tenenhaus</a:t>
            </a:r>
            <a:r>
              <a:rPr lang="en-GB" dirty="0"/>
              <a:t> et al., 2011) maximises the weighted sum of covariances between latent vectors, using a shrinkage factor </a:t>
            </a:r>
            <a:r>
              <a:rPr lang="en-GB" dirty="0">
                <a:sym typeface="Symbol" panose="05050102010706020507" pitchFamily="18" charset="2"/>
              </a:rPr>
              <a:t>.</a:t>
            </a:r>
            <a:endParaRPr lang="en-GB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6C0244D-7B08-461A-A18E-9F64300D694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483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790">
        <p:fade/>
      </p:transition>
    </mc:Choice>
    <mc:Fallback xmlns="">
      <p:transition spd="med" advTm="367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42E99DB0-2FF3-49F0-98C1-2B4221FB75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533400"/>
            <a:ext cx="9144000" cy="57912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2754AE0-6724-42EA-8D03-E852A817A785}"/>
              </a:ext>
            </a:extLst>
          </p:cNvPr>
          <p:cNvSpPr/>
          <p:nvPr/>
        </p:nvSpPr>
        <p:spPr>
          <a:xfrm>
            <a:off x="8458201" y="913951"/>
            <a:ext cx="1085850" cy="25150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5054BEB-8D99-42E4-997C-1B80A69C4AB9}"/>
              </a:ext>
            </a:extLst>
          </p:cNvPr>
          <p:cNvSpPr/>
          <p:nvPr/>
        </p:nvSpPr>
        <p:spPr>
          <a:xfrm>
            <a:off x="7767888" y="3876226"/>
            <a:ext cx="509337" cy="32429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F609999-9E38-49E0-AF48-EBA51F28C1E9}"/>
              </a:ext>
            </a:extLst>
          </p:cNvPr>
          <p:cNvSpPr/>
          <p:nvPr/>
        </p:nvSpPr>
        <p:spPr>
          <a:xfrm flipV="1">
            <a:off x="3743326" y="2675629"/>
            <a:ext cx="509337" cy="3242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5669CF4-E62E-455D-80CE-069D719AB807}"/>
              </a:ext>
            </a:extLst>
          </p:cNvPr>
          <p:cNvSpPr/>
          <p:nvPr/>
        </p:nvSpPr>
        <p:spPr>
          <a:xfrm>
            <a:off x="1866900" y="4105275"/>
            <a:ext cx="1181100" cy="16573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EA2159D-C8B6-44D6-A323-D74402B7908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506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3423">
        <p:fade/>
      </p:transition>
    </mc:Choice>
    <mc:Fallback xmlns="">
      <p:transition spd="med" advTm="3342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DFD1D-ABC5-4FB0-BB0D-8A3DBF47F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u="sng" dirty="0"/>
              <a:t>Candidate Chemicals - PPCPs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8BC53-B56D-4EE7-99E8-263F5A7F5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15" y="2245895"/>
            <a:ext cx="11389895" cy="3926305"/>
          </a:xfrm>
        </p:spPr>
        <p:txBody>
          <a:bodyPr/>
          <a:lstStyle/>
          <a:p>
            <a:r>
              <a:rPr lang="en-GB" dirty="0"/>
              <a:t>Carbamazepine (CBZ) – In a study, Daphnia exposed to CBZ has shorter body length and overall growth (</a:t>
            </a:r>
            <a:r>
              <a:rPr lang="en-GB" dirty="0" err="1"/>
              <a:t>Tlan</a:t>
            </a:r>
            <a:r>
              <a:rPr lang="en-GB" dirty="0"/>
              <a:t> et al., 2019) </a:t>
            </a:r>
          </a:p>
          <a:p>
            <a:r>
              <a:rPr lang="en-GB" dirty="0"/>
              <a:t>n-Acetyl-4-aminoantipyrine – A micropollutant in wastewater, used in a colorimetric method. </a:t>
            </a:r>
          </a:p>
          <a:p>
            <a:r>
              <a:rPr lang="en-GB" dirty="0"/>
              <a:t>Acesulfame – Artificial sweetener, Daphnia severely inhibited above 0.2mg/ml.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87527A4-E29B-46C8-A0A2-8905EBC9891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9262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441">
        <p:fade/>
      </p:transition>
    </mc:Choice>
    <mc:Fallback xmlns="">
      <p:transition spd="med" advTm="154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38AF1-E3FF-4FCB-8FF9-A84D1BC75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 &amp; Future Directions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F6598-5069-4973-85ED-A5E332C57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179" y="2237392"/>
            <a:ext cx="10514958" cy="3842566"/>
          </a:xfrm>
        </p:spPr>
        <p:txBody>
          <a:bodyPr/>
          <a:lstStyle/>
          <a:p>
            <a:pPr marL="514350" indent="-514350">
              <a:buAutoNum type="arabicParenBoth"/>
            </a:pPr>
            <a:r>
              <a:rPr lang="en-GB" dirty="0"/>
              <a:t>A common TF is found to be affected throughout the different locations. Daphnia have been shown to alter gene expression when caloric restriction (Hearn et al., 2020).</a:t>
            </a:r>
          </a:p>
          <a:p>
            <a:pPr marL="514350" indent="-514350">
              <a:buAutoNum type="arabicParenBoth"/>
            </a:pPr>
            <a:r>
              <a:rPr lang="en-GB" dirty="0"/>
              <a:t>A change in C2H2 ZF TF may be related to CBZ exposure…</a:t>
            </a:r>
            <a:br>
              <a:rPr lang="en-GB" dirty="0"/>
            </a:br>
            <a:endParaRPr lang="en-GB" dirty="0"/>
          </a:p>
          <a:p>
            <a:pPr marL="514350" indent="-514350">
              <a:buAutoNum type="arabicParenBoth"/>
            </a:pPr>
            <a:r>
              <a:rPr lang="en-GB" dirty="0"/>
              <a:t>Studies for ZF TF expression in Daphnia may be warranted – western blots, microarray analysis and RT-PCR.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A6059-6B61-4F23-8C23-DD358A4DC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972" y="78618"/>
            <a:ext cx="10168128" cy="1179576"/>
          </a:xfrm>
        </p:spPr>
        <p:txBody>
          <a:bodyPr/>
          <a:lstStyle/>
          <a:p>
            <a:r>
              <a:rPr lang="en-GB" u="sng" dirty="0"/>
              <a:t>Research Goals &amp; Tools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B6E4A-55B1-4A3C-93CB-EFBC86920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936" y="2155294"/>
            <a:ext cx="10168128" cy="41540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(1)  How do biological features change between different sample extraction sites and concentration levels?</a:t>
            </a:r>
          </a:p>
          <a:p>
            <a:pPr marL="0" indent="0">
              <a:buNone/>
            </a:pPr>
            <a:r>
              <a:rPr lang="en-GB" dirty="0"/>
              <a:t>(2) How do above changes relate to detected individual chemical compound distribution? Which chemicals can be harmful to Daphnia?</a:t>
            </a:r>
          </a:p>
          <a:p>
            <a:pPr marL="0" indent="0">
              <a:buNone/>
            </a:pPr>
            <a:r>
              <a:rPr lang="en-GB" dirty="0"/>
              <a:t>(3) What biological insights can be gained throughout the investigation?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5" name="Arrow: Curved Left 4">
            <a:extLst>
              <a:ext uri="{FF2B5EF4-FFF2-40B4-BE49-F238E27FC236}">
                <a16:creationId xmlns:a16="http://schemas.microsoft.com/office/drawing/2014/main" id="{EEDA0E71-EFBB-49C5-B416-4F722A6F75F4}"/>
              </a:ext>
            </a:extLst>
          </p:cNvPr>
          <p:cNvSpPr/>
          <p:nvPr/>
        </p:nvSpPr>
        <p:spPr>
          <a:xfrm>
            <a:off x="10440317" y="2217910"/>
            <a:ext cx="1242697" cy="291187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Arrow: Curved Left 5">
            <a:extLst>
              <a:ext uri="{FF2B5EF4-FFF2-40B4-BE49-F238E27FC236}">
                <a16:creationId xmlns:a16="http://schemas.microsoft.com/office/drawing/2014/main" id="{8520B1C2-587C-4B65-9582-74247BD5487E}"/>
              </a:ext>
            </a:extLst>
          </p:cNvPr>
          <p:cNvSpPr/>
          <p:nvPr/>
        </p:nvSpPr>
        <p:spPr>
          <a:xfrm flipH="1">
            <a:off x="64926" y="3429000"/>
            <a:ext cx="902769" cy="200413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E35A28-09C2-4885-AA5D-1D62B01C5751}"/>
              </a:ext>
            </a:extLst>
          </p:cNvPr>
          <p:cNvSpPr txBox="1"/>
          <p:nvPr/>
        </p:nvSpPr>
        <p:spPr>
          <a:xfrm>
            <a:off x="7637667" y="380437"/>
            <a:ext cx="3858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Principal Component Analysis (PCA), Weighted  gene  co-expression  network analysis (WGCNA) , </a:t>
            </a:r>
            <a:r>
              <a:rPr lang="en-GB" dirty="0" err="1"/>
              <a:t>Cytoscape</a:t>
            </a:r>
            <a:r>
              <a:rPr lang="en-GB" dirty="0"/>
              <a:t>, Panther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2DFD80-AB24-4C66-95C4-3D66316B9355}"/>
              </a:ext>
            </a:extLst>
          </p:cNvPr>
          <p:cNvCxnSpPr>
            <a:cxnSpLocks/>
          </p:cNvCxnSpPr>
          <p:nvPr/>
        </p:nvCxnSpPr>
        <p:spPr>
          <a:xfrm flipH="1">
            <a:off x="8086935" y="1571579"/>
            <a:ext cx="630316" cy="659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D83AF5D-AA6D-4C41-8AE3-FA61E2CC22E1}"/>
              </a:ext>
            </a:extLst>
          </p:cNvPr>
          <p:cNvSpPr txBox="1"/>
          <p:nvPr/>
        </p:nvSpPr>
        <p:spPr>
          <a:xfrm>
            <a:off x="6791422" y="5603804"/>
            <a:ext cx="5055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Regularized and Sparse Generalized Canonical Correlation Analysis (RGCCA), background literature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34318D-B75A-4C6A-B59D-7C56D769DF20}"/>
              </a:ext>
            </a:extLst>
          </p:cNvPr>
          <p:cNvSpPr txBox="1"/>
          <p:nvPr/>
        </p:nvSpPr>
        <p:spPr>
          <a:xfrm>
            <a:off x="1009007" y="1188209"/>
            <a:ext cx="5953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RNA-</a:t>
            </a:r>
            <a:r>
              <a:rPr lang="en-GB" dirty="0" err="1"/>
              <a:t>Seq</a:t>
            </a:r>
            <a:r>
              <a:rPr lang="en-GB" dirty="0"/>
              <a:t> data, Sample Sheet list , Ortholog Mapping data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609965-7250-43FB-8916-842B78741E26}"/>
              </a:ext>
            </a:extLst>
          </p:cNvPr>
          <p:cNvCxnSpPr>
            <a:cxnSpLocks/>
          </p:cNvCxnSpPr>
          <p:nvPr/>
        </p:nvCxnSpPr>
        <p:spPr>
          <a:xfrm>
            <a:off x="4042299" y="1564639"/>
            <a:ext cx="520764" cy="659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99CB5A2-E938-4C1C-88C7-5348B198B037}"/>
              </a:ext>
            </a:extLst>
          </p:cNvPr>
          <p:cNvSpPr txBox="1"/>
          <p:nvPr/>
        </p:nvSpPr>
        <p:spPr>
          <a:xfrm>
            <a:off x="4497692" y="4448815"/>
            <a:ext cx="3858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RNA-</a:t>
            </a:r>
            <a:r>
              <a:rPr lang="en-GB" dirty="0" err="1"/>
              <a:t>Seq</a:t>
            </a:r>
            <a:r>
              <a:rPr lang="en-GB" dirty="0"/>
              <a:t> &amp; Metabolomics data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CBF7636-61D1-4BBA-AEA0-DE30FE1BC3B6}"/>
              </a:ext>
            </a:extLst>
          </p:cNvPr>
          <p:cNvCxnSpPr>
            <a:cxnSpLocks/>
          </p:cNvCxnSpPr>
          <p:nvPr/>
        </p:nvCxnSpPr>
        <p:spPr>
          <a:xfrm flipH="1" flipV="1">
            <a:off x="10079468" y="4163627"/>
            <a:ext cx="626797" cy="1417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A3577EF-FFB3-4D51-885B-9E2253E2141F}"/>
              </a:ext>
            </a:extLst>
          </p:cNvPr>
          <p:cNvCxnSpPr>
            <a:cxnSpLocks/>
          </p:cNvCxnSpPr>
          <p:nvPr/>
        </p:nvCxnSpPr>
        <p:spPr>
          <a:xfrm flipV="1">
            <a:off x="7988658" y="4232326"/>
            <a:ext cx="196554" cy="442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BAA9819-C0A9-47B7-BA87-27CA3B1AEB5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543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4538">
        <p:fade/>
      </p:transition>
    </mc:Choice>
    <mc:Fallback xmlns="">
      <p:transition spd="med" advTm="645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34146" showWhenStopped="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 animBg="1"/>
      <p:bldP spid="6" grpId="0" animBg="1"/>
      <p:bldP spid="7" grpId="0"/>
      <p:bldP spid="12" grpId="0"/>
      <p:bldP spid="13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1BDE2-B447-4991-9D81-D66FB7AC1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u="sng" dirty="0"/>
              <a:t>PCA – Reducing dimensionality, finding the most important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EE90D-D6A9-4457-B1FD-0B4DC2E18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110" y="2114230"/>
            <a:ext cx="11589779" cy="4581144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/>
              <a:t>+  </a:t>
            </a:r>
            <a:r>
              <a:rPr lang="en-GB" sz="2400" b="1" dirty="0"/>
              <a:t>Reduces Overfitting  </a:t>
            </a:r>
            <a:r>
              <a:rPr lang="en-GB" sz="2400" dirty="0"/>
              <a:t>- Reduces the no. variables when there are too many.</a:t>
            </a:r>
          </a:p>
          <a:p>
            <a:pPr marL="0" indent="0">
              <a:buNone/>
            </a:pPr>
            <a:r>
              <a:rPr lang="en-GB" sz="2400" dirty="0"/>
              <a:t>+ </a:t>
            </a:r>
            <a:r>
              <a:rPr lang="en-GB" sz="2400" b="1" dirty="0"/>
              <a:t>Improves algorithm performance </a:t>
            </a:r>
            <a:r>
              <a:rPr lang="en-GB" sz="2400" dirty="0"/>
              <a:t>– Fewer correlated variables are left so training time is reduced.</a:t>
            </a:r>
          </a:p>
          <a:p>
            <a:pPr marL="0" indent="0">
              <a:buNone/>
            </a:pPr>
            <a:r>
              <a:rPr lang="en-GB" sz="2400" dirty="0"/>
              <a:t>+ </a:t>
            </a:r>
            <a:r>
              <a:rPr lang="en-GB" sz="2400" b="1" dirty="0"/>
              <a:t>Improves data visualisation </a:t>
            </a:r>
            <a:r>
              <a:rPr lang="en-GB" sz="2400" dirty="0"/>
              <a:t>– The low dimensional nature of PCA means it can be visualised easily. </a:t>
            </a:r>
          </a:p>
          <a:p>
            <a:pPr>
              <a:buFont typeface="Symbol" panose="05050102010706020507" pitchFamily="18" charset="2"/>
              <a:buChar char=""/>
            </a:pPr>
            <a:r>
              <a:rPr lang="en-GB" sz="2400" dirty="0"/>
              <a:t> </a:t>
            </a:r>
            <a:r>
              <a:rPr lang="en-GB" sz="2400" b="1" dirty="0"/>
              <a:t>Information loss </a:t>
            </a:r>
            <a:r>
              <a:rPr lang="en-GB" sz="2400" dirty="0"/>
              <a:t>– The principal components may in fact miss some information from the original list of features.</a:t>
            </a:r>
          </a:p>
          <a:p>
            <a:pPr>
              <a:buFont typeface="Symbol" panose="05050102010706020507" pitchFamily="18" charset="2"/>
              <a:buChar char=""/>
            </a:pPr>
            <a:r>
              <a:rPr lang="en-GB" sz="2400" b="1" dirty="0"/>
              <a:t>Unsupervised learning technique </a:t>
            </a:r>
            <a:r>
              <a:rPr lang="en-GB" sz="2400" dirty="0"/>
              <a:t>– Less accurate results as input data is unknown, with outliers causing variable results.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C9AEBB1-EB5C-46EA-B449-8516DD9C644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457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240">
        <p:fade/>
      </p:transition>
    </mc:Choice>
    <mc:Fallback xmlns="">
      <p:transition spd="med" advTm="312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33134-5592-4F53-9EDB-D26FE3F2C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0061" y="510540"/>
            <a:ext cx="10168128" cy="1179576"/>
          </a:xfrm>
        </p:spPr>
        <p:txBody>
          <a:bodyPr/>
          <a:lstStyle/>
          <a:p>
            <a:r>
              <a:rPr lang="en-GB" u="sng"/>
              <a:t>PCA – Unsuccessful on a noisy dataset</a:t>
            </a:r>
            <a:endParaRPr lang="en-GB" u="sng" dirty="0"/>
          </a:p>
        </p:txBody>
      </p:sp>
      <p:pic>
        <p:nvPicPr>
          <p:cNvPr id="11" name="Content Placeholder 10" descr="Chart, scatter chart&#10;&#10;Description automatically generated">
            <a:extLst>
              <a:ext uri="{FF2B5EF4-FFF2-40B4-BE49-F238E27FC236}">
                <a16:creationId xmlns:a16="http://schemas.microsoft.com/office/drawing/2014/main" id="{7CC266E5-6B87-4503-8E21-C8D7B9368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51" y="2407294"/>
            <a:ext cx="5265801" cy="3650606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442579-95F5-453B-99ED-70996546D6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455" y="2407294"/>
            <a:ext cx="4850793" cy="3530159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766E149-20F8-447B-89D7-6F240A3022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72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850">
        <p:fade/>
      </p:transition>
    </mc:Choice>
    <mc:Fallback xmlns="">
      <p:transition spd="med" advTm="278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A833C-8E80-477D-90C8-1FC559B0F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853" y="548640"/>
            <a:ext cx="11309684" cy="1179576"/>
          </a:xfrm>
        </p:spPr>
        <p:txBody>
          <a:bodyPr>
            <a:normAutofit/>
          </a:bodyPr>
          <a:lstStyle/>
          <a:p>
            <a:r>
              <a:rPr lang="en-GB" sz="3200" u="sng" dirty="0"/>
              <a:t>WGCNA – Detecting clusters of high correlated genes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CAD29-997C-4059-B6B9-358CCC99A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843" y="2173223"/>
            <a:ext cx="11871157" cy="4420081"/>
          </a:xfrm>
        </p:spPr>
        <p:txBody>
          <a:bodyPr>
            <a:normAutofit/>
          </a:bodyPr>
          <a:lstStyle/>
          <a:p>
            <a:r>
              <a:rPr lang="en-GB" sz="2400" dirty="0"/>
              <a:t>The tool allows the measurement of </a:t>
            </a:r>
            <a:r>
              <a:rPr lang="en-GB" sz="2400" dirty="0" err="1"/>
              <a:t>coexpression</a:t>
            </a:r>
            <a:r>
              <a:rPr lang="en-GB" sz="2400" dirty="0"/>
              <a:t> relationship by using the correlation coefficient of expression between molecules.</a:t>
            </a:r>
          </a:p>
          <a:p>
            <a:r>
              <a:rPr lang="en-GB" sz="2400" dirty="0"/>
              <a:t>Complex data is simplified into several functional modules, associated with phenotypic information (Guillermo Guillen-</a:t>
            </a:r>
            <a:r>
              <a:rPr lang="en-GB" sz="2400" dirty="0" err="1"/>
              <a:t>Gamez</a:t>
            </a:r>
            <a:r>
              <a:rPr lang="en-GB" sz="2400" dirty="0"/>
              <a:t> et al. ). </a:t>
            </a:r>
          </a:p>
          <a:p>
            <a:pPr>
              <a:buFont typeface="Symbol" panose="05050102010706020507" pitchFamily="18" charset="2"/>
              <a:buChar char="+"/>
            </a:pPr>
            <a:r>
              <a:rPr lang="en-GB" sz="2400" dirty="0"/>
              <a:t>Retains network node connectivity unlike unweighted genetic networks.</a:t>
            </a:r>
          </a:p>
          <a:p>
            <a:pPr>
              <a:buFont typeface="Symbol" panose="05050102010706020507" pitchFamily="18" charset="2"/>
              <a:buChar char="+"/>
            </a:pPr>
            <a:r>
              <a:rPr lang="en-GB" sz="2400" dirty="0"/>
              <a:t>Powerful analytical efficiency.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en-GB" sz="2400" dirty="0"/>
              <a:t>Correlation network is based on correlation coefficient and ‘extra’ data like methylation has to be integrated in.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667FAA4-BAD4-482D-B4D3-AE68131DE7F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041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824">
        <p:fade/>
      </p:transition>
    </mc:Choice>
    <mc:Fallback xmlns="">
      <p:transition spd="med" advTm="298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E9D5-3AB7-4E6E-9DD4-9DDC9FEE9488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04825" y="0"/>
            <a:ext cx="9008143" cy="1198563"/>
          </a:xfrm>
        </p:spPr>
        <p:txBody>
          <a:bodyPr>
            <a:normAutofit/>
          </a:bodyPr>
          <a:lstStyle/>
          <a:p>
            <a:r>
              <a:rPr lang="en-GB" sz="3200" u="sng" dirty="0"/>
              <a:t>WGCNA Workflow – Part 1 Sample Clustering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2BB6A85A-98C9-46E8-9696-E2B68CCDE9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52" y="937461"/>
            <a:ext cx="5554433" cy="3170656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69B9EEDE-0FED-4E81-BE4E-83C67C73F5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378" y="3140202"/>
            <a:ext cx="6034470" cy="34446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805E71D-BE80-4082-AD65-C3E553C2C72F}"/>
              </a:ext>
            </a:extLst>
          </p:cNvPr>
          <p:cNvSpPr txBox="1"/>
          <p:nvPr/>
        </p:nvSpPr>
        <p:spPr>
          <a:xfrm>
            <a:off x="6638816" y="1198563"/>
            <a:ext cx="49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Clean data by clustering and removing obvious outlier samples.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B36A4DD-233C-4AB6-8A27-BC2B30AFB1B7}"/>
              </a:ext>
            </a:extLst>
          </p:cNvPr>
          <p:cNvCxnSpPr>
            <a:cxnSpLocks/>
          </p:cNvCxnSpPr>
          <p:nvPr/>
        </p:nvCxnSpPr>
        <p:spPr>
          <a:xfrm flipH="1">
            <a:off x="5342022" y="1732547"/>
            <a:ext cx="1061395" cy="790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3D7F4A4-0FEC-431D-9853-795924831912}"/>
              </a:ext>
            </a:extLst>
          </p:cNvPr>
          <p:cNvSpPr txBox="1"/>
          <p:nvPr/>
        </p:nvSpPr>
        <p:spPr>
          <a:xfrm>
            <a:off x="0" y="4862540"/>
            <a:ext cx="495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Clustering dendrogram of samples based on their Euclidean distance with variables highlighted below to relate to different samples.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99B33EF-255F-4DDD-AC83-FDB7B4E07653}"/>
              </a:ext>
            </a:extLst>
          </p:cNvPr>
          <p:cNvCxnSpPr>
            <a:cxnSpLocks/>
          </p:cNvCxnSpPr>
          <p:nvPr/>
        </p:nvCxnSpPr>
        <p:spPr>
          <a:xfrm flipV="1">
            <a:off x="4431461" y="5335369"/>
            <a:ext cx="1491917" cy="142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20A5FAA-88CC-49C2-BACF-21EF9FD992E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682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449">
        <p:fade/>
      </p:transition>
    </mc:Choice>
    <mc:Fallback xmlns="">
      <p:transition spd="med" advTm="164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  <p:bldP spid="18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F5C1FB2-2672-44ED-A8F3-4F8C3214E105}"/>
              </a:ext>
            </a:extLst>
          </p:cNvPr>
          <p:cNvSpPr txBox="1">
            <a:spLocks/>
          </p:cNvSpPr>
          <p:nvPr/>
        </p:nvSpPr>
        <p:spPr>
          <a:xfrm>
            <a:off x="280235" y="144378"/>
            <a:ext cx="11318207" cy="1198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u="sng" dirty="0"/>
              <a:t>WGCNA Workflow – Part 2 Network topology analysis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D92A2FCC-DF05-40C5-88FF-5BE4C7ED09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35" y="1112716"/>
            <a:ext cx="5462839" cy="31183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4FC635-FD6B-4FF8-8770-0E3FE8479ADA}"/>
              </a:ext>
            </a:extLst>
          </p:cNvPr>
          <p:cNvSpPr txBox="1"/>
          <p:nvPr/>
        </p:nvSpPr>
        <p:spPr>
          <a:xfrm>
            <a:off x="7202906" y="1586684"/>
            <a:ext cx="5371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Left panel –  Scale-free fit index (y-axis) as a function of soft-thresholding power (x-axis). </a:t>
            </a:r>
          </a:p>
          <a:p>
            <a:r>
              <a:rPr lang="en-GB" dirty="0"/>
              <a:t>Right Panel – Mean connectivity (y-axis) as a function of soft-thresholding power (x-axis).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F44138-403A-4172-8406-10BD6D160BE7}"/>
              </a:ext>
            </a:extLst>
          </p:cNvPr>
          <p:cNvCxnSpPr>
            <a:cxnSpLocks/>
          </p:cNvCxnSpPr>
          <p:nvPr/>
        </p:nvCxnSpPr>
        <p:spPr>
          <a:xfrm flipH="1">
            <a:off x="5743074" y="2186848"/>
            <a:ext cx="1217019" cy="204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E39106D5-1A3E-476B-8A8B-DA6147C3F6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63" y="3235085"/>
            <a:ext cx="6055502" cy="34566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AA19CB-0533-498C-AB6C-FC603329F5B6}"/>
              </a:ext>
            </a:extLst>
          </p:cNvPr>
          <p:cNvSpPr txBox="1"/>
          <p:nvPr/>
        </p:nvSpPr>
        <p:spPr>
          <a:xfrm>
            <a:off x="165426" y="4599258"/>
            <a:ext cx="4502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Gene clustering dendrogram. Different module colours are shown and dissimilarity (i.e. how far part apart genes are) is based on topological overlap.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F3E574D-9DE3-4573-9FD0-2573949C0C86}"/>
              </a:ext>
            </a:extLst>
          </p:cNvPr>
          <p:cNvCxnSpPr>
            <a:cxnSpLocks/>
          </p:cNvCxnSpPr>
          <p:nvPr/>
        </p:nvCxnSpPr>
        <p:spPr>
          <a:xfrm flipV="1">
            <a:off x="4668254" y="4821475"/>
            <a:ext cx="1060961" cy="377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F1E3686-8C66-43BA-9011-B027BAE0393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9272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3493">
        <p:fade/>
      </p:transition>
    </mc:Choice>
    <mc:Fallback xmlns="">
      <p:transition spd="med" advTm="334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/>
      <p:bldP spid="6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8AE4F48-A446-4725-8A78-F46E3F535B63}"/>
              </a:ext>
            </a:extLst>
          </p:cNvPr>
          <p:cNvSpPr txBox="1">
            <a:spLocks/>
          </p:cNvSpPr>
          <p:nvPr/>
        </p:nvSpPr>
        <p:spPr>
          <a:xfrm>
            <a:off x="293786" y="-122687"/>
            <a:ext cx="11318207" cy="1198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u="sng" dirty="0"/>
              <a:t>WGCNA Workflow – Part 3 Network topology analysis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43661CCF-9872-41BC-87A8-E21583E0EC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2258"/>
            <a:ext cx="6502303" cy="3711731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DD948FC4-6EF8-4527-9AAA-33788A3574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824" y="3595828"/>
            <a:ext cx="5546648" cy="31662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8FFD72-CDE6-449E-9519-99665B663DF0}"/>
              </a:ext>
            </a:extLst>
          </p:cNvPr>
          <p:cNvSpPr txBox="1"/>
          <p:nvPr/>
        </p:nvSpPr>
        <p:spPr>
          <a:xfrm>
            <a:off x="7313019" y="1106027"/>
            <a:ext cx="46043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Module-trait associations. Each column is a trait/variable and each row a module eigengene. The corresponding correlation and p-value are in each cell. Correlation is colour-coded.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EBFDA0-1770-43AD-88AA-93DAED66108E}"/>
              </a:ext>
            </a:extLst>
          </p:cNvPr>
          <p:cNvCxnSpPr>
            <a:cxnSpLocks/>
          </p:cNvCxnSpPr>
          <p:nvPr/>
        </p:nvCxnSpPr>
        <p:spPr>
          <a:xfrm flipH="1">
            <a:off x="6096000" y="2029357"/>
            <a:ext cx="1217019" cy="204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E34670-7F7C-40B2-8EA8-8D7020EA8EC9}"/>
              </a:ext>
            </a:extLst>
          </p:cNvPr>
          <p:cNvCxnSpPr>
            <a:cxnSpLocks/>
          </p:cNvCxnSpPr>
          <p:nvPr/>
        </p:nvCxnSpPr>
        <p:spPr>
          <a:xfrm flipV="1">
            <a:off x="5035039" y="4959523"/>
            <a:ext cx="1060961" cy="377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A4616CC-8A00-4B62-AA75-A101F79F17E1}"/>
              </a:ext>
            </a:extLst>
          </p:cNvPr>
          <p:cNvSpPr txBox="1"/>
          <p:nvPr/>
        </p:nvSpPr>
        <p:spPr>
          <a:xfrm>
            <a:off x="430643" y="4460307"/>
            <a:ext cx="4604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Gene significance for site vs module membership in the black module. There’s high correlation. 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A05D737-6D4D-4E93-BE94-42D05914C43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805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7123">
        <p:fade/>
      </p:transition>
    </mc:Choice>
    <mc:Fallback xmlns="">
      <p:transition spd="med" advTm="7712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  <p:bldP spid="9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89886A3-030A-4EEA-AC46-4BD709033AE4}"/>
              </a:ext>
            </a:extLst>
          </p:cNvPr>
          <p:cNvSpPr txBox="1">
            <a:spLocks/>
          </p:cNvSpPr>
          <p:nvPr/>
        </p:nvSpPr>
        <p:spPr>
          <a:xfrm>
            <a:off x="293786" y="-122687"/>
            <a:ext cx="11318207" cy="1198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u="sng" dirty="0"/>
              <a:t>WGCNA Workflow – Part 4 Visualisation – WGCNA functions 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BA15BC6B-8C07-4992-B337-5F3362854D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86" y="765475"/>
            <a:ext cx="6534220" cy="6092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0C4090-131F-4117-AB1F-313C4EC6A0C4}"/>
              </a:ext>
            </a:extLst>
          </p:cNvPr>
          <p:cNvSpPr txBox="1"/>
          <p:nvPr/>
        </p:nvSpPr>
        <p:spPr>
          <a:xfrm>
            <a:off x="7126348" y="1957739"/>
            <a:ext cx="4604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Visualising the eigengene network representing relationships among modules and between site modules. 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261611B-BB41-4689-B15B-E34626D0B56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4923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232">
        <p:fade/>
      </p:transition>
    </mc:Choice>
    <mc:Fallback xmlns="">
      <p:transition spd="med" advTm="212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4|0.5|5.8|0.6|0.4|14|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3.8|0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4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|0.7|0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1.6|0.9|0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8|0.8|1.2|0.8|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5.3|0.6|0.6|0.6|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3|4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7|0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7|0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7|0.7"/>
</p:tagLst>
</file>

<file path=ppt/theme/theme1.xml><?xml version="1.0" encoding="utf-8"?>
<a:theme xmlns:a="http://schemas.openxmlformats.org/drawingml/2006/main" name="AccentBoxVTI">
  <a:themeElements>
    <a:clrScheme name="AnalogousFromRegularSeedLeftStep">
      <a:dk1>
        <a:srgbClr val="000000"/>
      </a:dk1>
      <a:lt1>
        <a:srgbClr val="FFFFFF"/>
      </a:lt1>
      <a:dk2>
        <a:srgbClr val="1B302B"/>
      </a:dk2>
      <a:lt2>
        <a:srgbClr val="F3F1F0"/>
      </a:lt2>
      <a:accent1>
        <a:srgbClr val="48ACC3"/>
      </a:accent1>
      <a:accent2>
        <a:srgbClr val="37B598"/>
      </a:accent2>
      <a:accent3>
        <a:srgbClr val="43B66C"/>
      </a:accent3>
      <a:accent4>
        <a:srgbClr val="3FB537"/>
      </a:accent4>
      <a:accent5>
        <a:srgbClr val="76AF40"/>
      </a:accent5>
      <a:accent6>
        <a:srgbClr val="9DA933"/>
      </a:accent6>
      <a:hlink>
        <a:srgbClr val="C05942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1719</TotalTime>
  <Words>717</Words>
  <Application>Microsoft Office PowerPoint</Application>
  <PresentationFormat>Widescreen</PresentationFormat>
  <Paragraphs>52</Paragraphs>
  <Slides>15</Slides>
  <Notes>1</Notes>
  <HiddenSlides>0</HiddenSlides>
  <MMClips>14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Avenir Next LT Pro</vt:lpstr>
      <vt:lpstr>Calibri</vt:lpstr>
      <vt:lpstr>Symbol</vt:lpstr>
      <vt:lpstr>AccentBoxVTI</vt:lpstr>
      <vt:lpstr>An Environmental Genomics Data Jamboree Review </vt:lpstr>
      <vt:lpstr>Research Goals &amp; Tools </vt:lpstr>
      <vt:lpstr>PCA – Reducing dimensionality, finding the most important features</vt:lpstr>
      <vt:lpstr>PCA – Unsuccessful on a noisy dataset</vt:lpstr>
      <vt:lpstr>WGCNA – Detecting clusters of high correlated genes</vt:lpstr>
      <vt:lpstr>WGCNA Workflow – Part 1 Sample 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RGCCA – Multiblock data analysis</vt:lpstr>
      <vt:lpstr>PowerPoint Presentation</vt:lpstr>
      <vt:lpstr>Candidate Chemicals - PPCPs</vt:lpstr>
      <vt:lpstr>Conclusions &amp; Future Directions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george_melrose@yahoo.com</dc:creator>
  <cp:lastModifiedBy>george_melrose@yahoo.com</cp:lastModifiedBy>
  <cp:revision>1</cp:revision>
  <dcterms:created xsi:type="dcterms:W3CDTF">2021-03-18T21:10:48Z</dcterms:created>
  <dcterms:modified xsi:type="dcterms:W3CDTF">2021-05-03T10:49:58Z</dcterms:modified>
</cp:coreProperties>
</file>